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Default Extension="png" ContentType="image/png"/>
  <Default Extension="jpg" ContentType="image/jpg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docProps/custom.xml" ContentType="application/vnd.openxmlformats-officedocument.custom-properties+xml"/>
</Types>
</file>

<file path=_rels/.rels><?xml version="1.0" encoding="UTF-8" standalone="yes"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Relationship Id="rId4" Type="http://schemas.openxmlformats.org/officeDocument/2006/relationships/custom-properties" Target="docProps/custom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</p:sldIdLst>
  <p:sldSz cx="18288000" cy="10287000"/>
  <p:notesSz cx="18288000" cy="10287000"/>
  <p:defaultTextStyle>
    <a:defPPr>
      <a:defRPr kern="0"/>
    </a:def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/Relationships>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jpg"/></Relationships>

</file>

<file path=ppt/slideLayouts/_rels/slideLayout2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
</file>

<file path=ppt/slideLayouts/_rels/slideLayout3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image" Target="../media/image6.jpg"/><Relationship Id="rId5" Type="http://schemas.openxmlformats.org/officeDocument/2006/relationships/image" Target="../media/image7.jpg"/></Relationships>

</file>

<file path=ppt/slideLayouts/_rels/slideLayout4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Relationship Id="rId3" Type="http://schemas.openxmlformats.org/officeDocument/2006/relationships/image" Target="../media/image9.png"/></Relationships>

</file>

<file path=ppt/slideLayouts/_rels/slideLayout5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Slide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761911" y="735786"/>
            <a:ext cx="1579880" cy="867410"/>
          </a:xfrm>
          <a:custGeom>
            <a:avLst/>
            <a:gdLst/>
            <a:ahLst/>
            <a:cxnLst/>
            <a:rect l="l" t="t" r="r" b="b"/>
            <a:pathLst>
              <a:path w="1579880" h="867410">
                <a:moveTo>
                  <a:pt x="1223962" y="469836"/>
                </a:moveTo>
                <a:lnTo>
                  <a:pt x="1213637" y="420293"/>
                </a:lnTo>
                <a:lnTo>
                  <a:pt x="1179652" y="402894"/>
                </a:lnTo>
                <a:lnTo>
                  <a:pt x="1149883" y="401180"/>
                </a:lnTo>
                <a:lnTo>
                  <a:pt x="1109535" y="405142"/>
                </a:lnTo>
                <a:lnTo>
                  <a:pt x="1057059" y="415544"/>
                </a:lnTo>
                <a:lnTo>
                  <a:pt x="990917" y="433158"/>
                </a:lnTo>
                <a:lnTo>
                  <a:pt x="909561" y="458749"/>
                </a:lnTo>
                <a:lnTo>
                  <a:pt x="811441" y="493077"/>
                </a:lnTo>
                <a:lnTo>
                  <a:pt x="758583" y="511924"/>
                </a:lnTo>
                <a:lnTo>
                  <a:pt x="706856" y="529602"/>
                </a:lnTo>
                <a:lnTo>
                  <a:pt x="656526" y="546061"/>
                </a:lnTo>
                <a:lnTo>
                  <a:pt x="607809" y="561238"/>
                </a:lnTo>
                <a:lnTo>
                  <a:pt x="560933" y="575094"/>
                </a:lnTo>
                <a:lnTo>
                  <a:pt x="516140" y="587578"/>
                </a:lnTo>
                <a:lnTo>
                  <a:pt x="473671" y="598639"/>
                </a:lnTo>
                <a:lnTo>
                  <a:pt x="433743" y="608228"/>
                </a:lnTo>
                <a:lnTo>
                  <a:pt x="329590" y="627888"/>
                </a:lnTo>
                <a:lnTo>
                  <a:pt x="277558" y="632345"/>
                </a:lnTo>
                <a:lnTo>
                  <a:pt x="242595" y="629183"/>
                </a:lnTo>
                <a:lnTo>
                  <a:pt x="226745" y="617943"/>
                </a:lnTo>
                <a:lnTo>
                  <a:pt x="231140" y="599935"/>
                </a:lnTo>
                <a:lnTo>
                  <a:pt x="254025" y="576224"/>
                </a:lnTo>
                <a:lnTo>
                  <a:pt x="293712" y="547687"/>
                </a:lnTo>
                <a:lnTo>
                  <a:pt x="348551" y="515226"/>
                </a:lnTo>
                <a:lnTo>
                  <a:pt x="353999" y="511035"/>
                </a:lnTo>
                <a:lnTo>
                  <a:pt x="338162" y="471932"/>
                </a:lnTo>
                <a:lnTo>
                  <a:pt x="327444" y="474268"/>
                </a:lnTo>
                <a:lnTo>
                  <a:pt x="259664" y="508596"/>
                </a:lnTo>
                <a:lnTo>
                  <a:pt x="198424" y="541934"/>
                </a:lnTo>
                <a:lnTo>
                  <a:pt x="144297" y="573976"/>
                </a:lnTo>
                <a:lnTo>
                  <a:pt x="97840" y="604380"/>
                </a:lnTo>
                <a:lnTo>
                  <a:pt x="59626" y="632853"/>
                </a:lnTo>
                <a:lnTo>
                  <a:pt x="30213" y="659066"/>
                </a:lnTo>
                <a:lnTo>
                  <a:pt x="0" y="703453"/>
                </a:lnTo>
                <a:lnTo>
                  <a:pt x="342" y="720991"/>
                </a:lnTo>
                <a:lnTo>
                  <a:pt x="11760" y="734910"/>
                </a:lnTo>
                <a:lnTo>
                  <a:pt x="33756" y="744359"/>
                </a:lnTo>
                <a:lnTo>
                  <a:pt x="65646" y="749439"/>
                </a:lnTo>
                <a:lnTo>
                  <a:pt x="106768" y="750277"/>
                </a:lnTo>
                <a:lnTo>
                  <a:pt x="156413" y="747026"/>
                </a:lnTo>
                <a:lnTo>
                  <a:pt x="213918" y="739787"/>
                </a:lnTo>
                <a:lnTo>
                  <a:pt x="278599" y="728687"/>
                </a:lnTo>
                <a:lnTo>
                  <a:pt x="349758" y="713867"/>
                </a:lnTo>
                <a:lnTo>
                  <a:pt x="426732" y="695426"/>
                </a:lnTo>
                <a:lnTo>
                  <a:pt x="433260" y="694740"/>
                </a:lnTo>
                <a:lnTo>
                  <a:pt x="439610" y="695883"/>
                </a:lnTo>
                <a:lnTo>
                  <a:pt x="445363" y="698754"/>
                </a:lnTo>
                <a:lnTo>
                  <a:pt x="450151" y="703237"/>
                </a:lnTo>
                <a:lnTo>
                  <a:pt x="482879" y="739990"/>
                </a:lnTo>
                <a:lnTo>
                  <a:pt x="519264" y="772502"/>
                </a:lnTo>
                <a:lnTo>
                  <a:pt x="558850" y="800582"/>
                </a:lnTo>
                <a:lnTo>
                  <a:pt x="601192" y="824026"/>
                </a:lnTo>
                <a:lnTo>
                  <a:pt x="645871" y="842632"/>
                </a:lnTo>
                <a:lnTo>
                  <a:pt x="692429" y="856195"/>
                </a:lnTo>
                <a:lnTo>
                  <a:pt x="740435" y="864489"/>
                </a:lnTo>
                <a:lnTo>
                  <a:pt x="789457" y="867333"/>
                </a:lnTo>
                <a:lnTo>
                  <a:pt x="839025" y="864527"/>
                </a:lnTo>
                <a:lnTo>
                  <a:pt x="888720" y="855840"/>
                </a:lnTo>
                <a:lnTo>
                  <a:pt x="938110" y="841082"/>
                </a:lnTo>
                <a:lnTo>
                  <a:pt x="995908" y="816533"/>
                </a:lnTo>
                <a:lnTo>
                  <a:pt x="1045629" y="788454"/>
                </a:lnTo>
                <a:lnTo>
                  <a:pt x="1087856" y="757377"/>
                </a:lnTo>
                <a:lnTo>
                  <a:pt x="1123162" y="723900"/>
                </a:lnTo>
                <a:lnTo>
                  <a:pt x="1152093" y="688581"/>
                </a:lnTo>
                <a:lnTo>
                  <a:pt x="1175232" y="651992"/>
                </a:lnTo>
                <a:lnTo>
                  <a:pt x="1193139" y="614692"/>
                </a:lnTo>
                <a:lnTo>
                  <a:pt x="1206411" y="577265"/>
                </a:lnTo>
                <a:lnTo>
                  <a:pt x="1215580" y="540258"/>
                </a:lnTo>
                <a:lnTo>
                  <a:pt x="1221244" y="504266"/>
                </a:lnTo>
                <a:lnTo>
                  <a:pt x="1223962" y="469836"/>
                </a:lnTo>
                <a:close/>
              </a:path>
              <a:path w="1579880" h="867410">
                <a:moveTo>
                  <a:pt x="1579295" y="146304"/>
                </a:moveTo>
                <a:lnTo>
                  <a:pt x="1569212" y="133337"/>
                </a:lnTo>
                <a:lnTo>
                  <a:pt x="1550162" y="124167"/>
                </a:lnTo>
                <a:lnTo>
                  <a:pt x="1522679" y="118694"/>
                </a:lnTo>
                <a:lnTo>
                  <a:pt x="1487284" y="116814"/>
                </a:lnTo>
                <a:lnTo>
                  <a:pt x="1444498" y="118440"/>
                </a:lnTo>
                <a:lnTo>
                  <a:pt x="1394866" y="123456"/>
                </a:lnTo>
                <a:lnTo>
                  <a:pt x="1338897" y="131787"/>
                </a:lnTo>
                <a:lnTo>
                  <a:pt x="1277137" y="143319"/>
                </a:lnTo>
                <a:lnTo>
                  <a:pt x="1210094" y="157949"/>
                </a:lnTo>
                <a:lnTo>
                  <a:pt x="1138313" y="175602"/>
                </a:lnTo>
                <a:lnTo>
                  <a:pt x="1108710" y="139776"/>
                </a:lnTo>
                <a:lnTo>
                  <a:pt x="1075728" y="107619"/>
                </a:lnTo>
                <a:lnTo>
                  <a:pt x="1039749" y="79324"/>
                </a:lnTo>
                <a:lnTo>
                  <a:pt x="1001141" y="55041"/>
                </a:lnTo>
                <a:lnTo>
                  <a:pt x="960259" y="34963"/>
                </a:lnTo>
                <a:lnTo>
                  <a:pt x="917486" y="19253"/>
                </a:lnTo>
                <a:lnTo>
                  <a:pt x="873175" y="8064"/>
                </a:lnTo>
                <a:lnTo>
                  <a:pt x="827697" y="1600"/>
                </a:lnTo>
                <a:lnTo>
                  <a:pt x="781431" y="0"/>
                </a:lnTo>
                <a:lnTo>
                  <a:pt x="734733" y="3454"/>
                </a:lnTo>
                <a:lnTo>
                  <a:pt x="687971" y="12115"/>
                </a:lnTo>
                <a:lnTo>
                  <a:pt x="641502" y="26174"/>
                </a:lnTo>
                <a:lnTo>
                  <a:pt x="582434" y="51549"/>
                </a:lnTo>
                <a:lnTo>
                  <a:pt x="531926" y="80924"/>
                </a:lnTo>
                <a:lnTo>
                  <a:pt x="489343" y="113563"/>
                </a:lnTo>
                <a:lnTo>
                  <a:pt x="454037" y="148742"/>
                </a:lnTo>
                <a:lnTo>
                  <a:pt x="425361" y="185750"/>
                </a:lnTo>
                <a:lnTo>
                  <a:pt x="402653" y="223850"/>
                </a:lnTo>
                <a:lnTo>
                  <a:pt x="385292" y="262318"/>
                </a:lnTo>
                <a:lnTo>
                  <a:pt x="372605" y="300431"/>
                </a:lnTo>
                <a:lnTo>
                  <a:pt x="360984" y="357771"/>
                </a:lnTo>
                <a:lnTo>
                  <a:pt x="360908" y="376758"/>
                </a:lnTo>
                <a:lnTo>
                  <a:pt x="365328" y="393522"/>
                </a:lnTo>
                <a:lnTo>
                  <a:pt x="375843" y="407149"/>
                </a:lnTo>
                <a:lnTo>
                  <a:pt x="394068" y="416712"/>
                </a:lnTo>
                <a:lnTo>
                  <a:pt x="421601" y="421322"/>
                </a:lnTo>
                <a:lnTo>
                  <a:pt x="460044" y="420039"/>
                </a:lnTo>
                <a:lnTo>
                  <a:pt x="510997" y="411962"/>
                </a:lnTo>
                <a:lnTo>
                  <a:pt x="576059" y="396163"/>
                </a:lnTo>
                <a:lnTo>
                  <a:pt x="656831" y="371741"/>
                </a:lnTo>
                <a:lnTo>
                  <a:pt x="754913" y="337769"/>
                </a:lnTo>
                <a:lnTo>
                  <a:pt x="813396" y="316966"/>
                </a:lnTo>
                <a:lnTo>
                  <a:pt x="870432" y="297611"/>
                </a:lnTo>
                <a:lnTo>
                  <a:pt x="925715" y="279768"/>
                </a:lnTo>
                <a:lnTo>
                  <a:pt x="978928" y="263512"/>
                </a:lnTo>
                <a:lnTo>
                  <a:pt x="1029741" y="248894"/>
                </a:lnTo>
                <a:lnTo>
                  <a:pt x="1077849" y="236004"/>
                </a:lnTo>
                <a:lnTo>
                  <a:pt x="1122934" y="224904"/>
                </a:lnTo>
                <a:lnTo>
                  <a:pt x="1164691" y="215646"/>
                </a:lnTo>
                <a:lnTo>
                  <a:pt x="1233665" y="203390"/>
                </a:lnTo>
                <a:lnTo>
                  <a:pt x="1287272" y="198526"/>
                </a:lnTo>
                <a:lnTo>
                  <a:pt x="1323314" y="201549"/>
                </a:lnTo>
                <a:lnTo>
                  <a:pt x="1339608" y="212902"/>
                </a:lnTo>
                <a:lnTo>
                  <a:pt x="1336205" y="229349"/>
                </a:lnTo>
                <a:lnTo>
                  <a:pt x="1316875" y="250736"/>
                </a:lnTo>
                <a:lnTo>
                  <a:pt x="1282915" y="276390"/>
                </a:lnTo>
                <a:lnTo>
                  <a:pt x="1235684" y="305587"/>
                </a:lnTo>
                <a:lnTo>
                  <a:pt x="1225372" y="313969"/>
                </a:lnTo>
                <a:lnTo>
                  <a:pt x="1218323" y="324891"/>
                </a:lnTo>
                <a:lnTo>
                  <a:pt x="1214907" y="337451"/>
                </a:lnTo>
                <a:lnTo>
                  <a:pt x="1215440" y="350774"/>
                </a:lnTo>
                <a:lnTo>
                  <a:pt x="1215605" y="351637"/>
                </a:lnTo>
                <a:lnTo>
                  <a:pt x="1223822" y="369595"/>
                </a:lnTo>
                <a:lnTo>
                  <a:pt x="1238580" y="381368"/>
                </a:lnTo>
                <a:lnTo>
                  <a:pt x="1257033" y="385635"/>
                </a:lnTo>
                <a:lnTo>
                  <a:pt x="1276311" y="381076"/>
                </a:lnTo>
                <a:lnTo>
                  <a:pt x="1346974" y="344309"/>
                </a:lnTo>
                <a:lnTo>
                  <a:pt x="1409687" y="308864"/>
                </a:lnTo>
                <a:lnTo>
                  <a:pt x="1463751" y="275120"/>
                </a:lnTo>
                <a:lnTo>
                  <a:pt x="1508429" y="243509"/>
                </a:lnTo>
                <a:lnTo>
                  <a:pt x="1543037" y="214414"/>
                </a:lnTo>
                <a:lnTo>
                  <a:pt x="1579181" y="165404"/>
                </a:lnTo>
                <a:lnTo>
                  <a:pt x="1579295" y="14630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6668685" y="356861"/>
            <a:ext cx="11029949" cy="9572624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560514" y="2103992"/>
            <a:ext cx="4707890" cy="96837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2743200" y="5760720"/>
            <a:ext cx="12801600" cy="25717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and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396570" y="373252"/>
            <a:ext cx="1840230" cy="1009650"/>
          </a:xfrm>
          <a:custGeom>
            <a:avLst/>
            <a:gdLst/>
            <a:ahLst/>
            <a:cxnLst/>
            <a:rect l="l" t="t" r="r" b="b"/>
            <a:pathLst>
              <a:path w="1840230" h="1009650">
                <a:moveTo>
                  <a:pt x="1425359" y="526910"/>
                </a:moveTo>
                <a:lnTo>
                  <a:pt x="1403908" y="480326"/>
                </a:lnTo>
                <a:lnTo>
                  <a:pt x="1357845" y="467156"/>
                </a:lnTo>
                <a:lnTo>
                  <a:pt x="1321130" y="467995"/>
                </a:lnTo>
                <a:lnTo>
                  <a:pt x="1273429" y="474700"/>
                </a:lnTo>
                <a:lnTo>
                  <a:pt x="1213358" y="487959"/>
                </a:lnTo>
                <a:lnTo>
                  <a:pt x="1139545" y="508444"/>
                </a:lnTo>
                <a:lnTo>
                  <a:pt x="1050594" y="536867"/>
                </a:lnTo>
                <a:lnTo>
                  <a:pt x="945121" y="573900"/>
                </a:lnTo>
                <a:lnTo>
                  <a:pt x="889673" y="593712"/>
                </a:lnTo>
                <a:lnTo>
                  <a:pt x="835291" y="612419"/>
                </a:lnTo>
                <a:lnTo>
                  <a:pt x="782167" y="629983"/>
                </a:lnTo>
                <a:lnTo>
                  <a:pt x="730504" y="646366"/>
                </a:lnTo>
                <a:lnTo>
                  <a:pt x="680491" y="661504"/>
                </a:lnTo>
                <a:lnTo>
                  <a:pt x="632333" y="675386"/>
                </a:lnTo>
                <a:lnTo>
                  <a:pt x="586232" y="687946"/>
                </a:lnTo>
                <a:lnTo>
                  <a:pt x="542378" y="699160"/>
                </a:lnTo>
                <a:lnTo>
                  <a:pt x="500964" y="708964"/>
                </a:lnTo>
                <a:lnTo>
                  <a:pt x="462216" y="717321"/>
                </a:lnTo>
                <a:lnTo>
                  <a:pt x="384187" y="730834"/>
                </a:lnTo>
                <a:lnTo>
                  <a:pt x="323634" y="736015"/>
                </a:lnTo>
                <a:lnTo>
                  <a:pt x="282930" y="732332"/>
                </a:lnTo>
                <a:lnTo>
                  <a:pt x="264477" y="719264"/>
                </a:lnTo>
                <a:lnTo>
                  <a:pt x="269595" y="698296"/>
                </a:lnTo>
                <a:lnTo>
                  <a:pt x="296227" y="670687"/>
                </a:lnTo>
                <a:lnTo>
                  <a:pt x="342430" y="637476"/>
                </a:lnTo>
                <a:lnTo>
                  <a:pt x="406260" y="599681"/>
                </a:lnTo>
                <a:lnTo>
                  <a:pt x="412610" y="594804"/>
                </a:lnTo>
                <a:lnTo>
                  <a:pt x="405879" y="552462"/>
                </a:lnTo>
                <a:lnTo>
                  <a:pt x="394169" y="549287"/>
                </a:lnTo>
                <a:lnTo>
                  <a:pt x="381698" y="552005"/>
                </a:lnTo>
                <a:lnTo>
                  <a:pt x="310349" y="588010"/>
                </a:lnTo>
                <a:lnTo>
                  <a:pt x="245110" y="623125"/>
                </a:lnTo>
                <a:lnTo>
                  <a:pt x="186486" y="657059"/>
                </a:lnTo>
                <a:lnTo>
                  <a:pt x="134937" y="689559"/>
                </a:lnTo>
                <a:lnTo>
                  <a:pt x="90932" y="720356"/>
                </a:lnTo>
                <a:lnTo>
                  <a:pt x="54965" y="749160"/>
                </a:lnTo>
                <a:lnTo>
                  <a:pt x="27508" y="775728"/>
                </a:lnTo>
                <a:lnTo>
                  <a:pt x="0" y="821016"/>
                </a:lnTo>
                <a:lnTo>
                  <a:pt x="914" y="839216"/>
                </a:lnTo>
                <a:lnTo>
                  <a:pt x="55308" y="869721"/>
                </a:lnTo>
                <a:lnTo>
                  <a:pt x="129667" y="873163"/>
                </a:lnTo>
                <a:lnTo>
                  <a:pt x="176961" y="870064"/>
                </a:lnTo>
                <a:lnTo>
                  <a:pt x="230428" y="863841"/>
                </a:lnTo>
                <a:lnTo>
                  <a:pt x="289623" y="854595"/>
                </a:lnTo>
                <a:lnTo>
                  <a:pt x="354126" y="842391"/>
                </a:lnTo>
                <a:lnTo>
                  <a:pt x="423481" y="827328"/>
                </a:lnTo>
                <a:lnTo>
                  <a:pt x="497268" y="809459"/>
                </a:lnTo>
                <a:lnTo>
                  <a:pt x="504875" y="808659"/>
                </a:lnTo>
                <a:lnTo>
                  <a:pt x="512267" y="809993"/>
                </a:lnTo>
                <a:lnTo>
                  <a:pt x="518972" y="813333"/>
                </a:lnTo>
                <a:lnTo>
                  <a:pt x="524548" y="818553"/>
                </a:lnTo>
                <a:lnTo>
                  <a:pt x="556488" y="855065"/>
                </a:lnTo>
                <a:lnTo>
                  <a:pt x="591540" y="888072"/>
                </a:lnTo>
                <a:lnTo>
                  <a:pt x="629373" y="917435"/>
                </a:lnTo>
                <a:lnTo>
                  <a:pt x="669683" y="943025"/>
                </a:lnTo>
                <a:lnTo>
                  <a:pt x="712152" y="964666"/>
                </a:lnTo>
                <a:lnTo>
                  <a:pt x="756475" y="982243"/>
                </a:lnTo>
                <a:lnTo>
                  <a:pt x="802347" y="995603"/>
                </a:lnTo>
                <a:lnTo>
                  <a:pt x="849452" y="1004595"/>
                </a:lnTo>
                <a:lnTo>
                  <a:pt x="897470" y="1009078"/>
                </a:lnTo>
                <a:lnTo>
                  <a:pt x="946111" y="1008900"/>
                </a:lnTo>
                <a:lnTo>
                  <a:pt x="995045" y="1003922"/>
                </a:lnTo>
                <a:lnTo>
                  <a:pt x="1043965" y="994016"/>
                </a:lnTo>
                <a:lnTo>
                  <a:pt x="1092568" y="979004"/>
                </a:lnTo>
                <a:lnTo>
                  <a:pt x="1154620" y="952995"/>
                </a:lnTo>
                <a:lnTo>
                  <a:pt x="1208722" y="923455"/>
                </a:lnTo>
                <a:lnTo>
                  <a:pt x="1255395" y="890905"/>
                </a:lnTo>
                <a:lnTo>
                  <a:pt x="1295146" y="855865"/>
                </a:lnTo>
                <a:lnTo>
                  <a:pt x="1328496" y="818845"/>
                </a:lnTo>
                <a:lnTo>
                  <a:pt x="1355940" y="780338"/>
                </a:lnTo>
                <a:lnTo>
                  <a:pt x="1377988" y="740867"/>
                </a:lnTo>
                <a:lnTo>
                  <a:pt x="1395171" y="700938"/>
                </a:lnTo>
                <a:lnTo>
                  <a:pt x="1407985" y="661060"/>
                </a:lnTo>
                <a:lnTo>
                  <a:pt x="1416951" y="621741"/>
                </a:lnTo>
                <a:lnTo>
                  <a:pt x="1422565" y="583501"/>
                </a:lnTo>
                <a:lnTo>
                  <a:pt x="1425333" y="546849"/>
                </a:lnTo>
                <a:lnTo>
                  <a:pt x="1425359" y="526910"/>
                </a:lnTo>
                <a:close/>
              </a:path>
              <a:path w="1840230" h="1009650">
                <a:moveTo>
                  <a:pt x="1840026" y="187655"/>
                </a:moveTo>
                <a:lnTo>
                  <a:pt x="1809851" y="146075"/>
                </a:lnTo>
                <a:lnTo>
                  <a:pt x="1747875" y="136207"/>
                </a:lnTo>
                <a:lnTo>
                  <a:pt x="1705724" y="136423"/>
                </a:lnTo>
                <a:lnTo>
                  <a:pt x="1656753" y="139954"/>
                </a:lnTo>
                <a:lnTo>
                  <a:pt x="1601406" y="146710"/>
                </a:lnTo>
                <a:lnTo>
                  <a:pt x="1540167" y="156616"/>
                </a:lnTo>
                <a:lnTo>
                  <a:pt x="1473479" y="169570"/>
                </a:lnTo>
                <a:lnTo>
                  <a:pt x="1401826" y="185508"/>
                </a:lnTo>
                <a:lnTo>
                  <a:pt x="1325638" y="204330"/>
                </a:lnTo>
                <a:lnTo>
                  <a:pt x="1296339" y="168313"/>
                </a:lnTo>
                <a:lnTo>
                  <a:pt x="1264119" y="135432"/>
                </a:lnTo>
                <a:lnTo>
                  <a:pt x="1229245" y="105803"/>
                </a:lnTo>
                <a:lnTo>
                  <a:pt x="1191971" y="79552"/>
                </a:lnTo>
                <a:lnTo>
                  <a:pt x="1152601" y="56807"/>
                </a:lnTo>
                <a:lnTo>
                  <a:pt x="1111364" y="37680"/>
                </a:lnTo>
                <a:lnTo>
                  <a:pt x="1068565" y="22313"/>
                </a:lnTo>
                <a:lnTo>
                  <a:pt x="1024445" y="10833"/>
                </a:lnTo>
                <a:lnTo>
                  <a:pt x="979284" y="3352"/>
                </a:lnTo>
                <a:lnTo>
                  <a:pt x="933361" y="0"/>
                </a:lnTo>
                <a:lnTo>
                  <a:pt x="886929" y="901"/>
                </a:lnTo>
                <a:lnTo>
                  <a:pt x="840257" y="6184"/>
                </a:lnTo>
                <a:lnTo>
                  <a:pt x="793623" y="15963"/>
                </a:lnTo>
                <a:lnTo>
                  <a:pt x="747293" y="30378"/>
                </a:lnTo>
                <a:lnTo>
                  <a:pt x="690270" y="54178"/>
                </a:lnTo>
                <a:lnTo>
                  <a:pt x="640016" y="81191"/>
                </a:lnTo>
                <a:lnTo>
                  <a:pt x="596112" y="110959"/>
                </a:lnTo>
                <a:lnTo>
                  <a:pt x="558152" y="143014"/>
                </a:lnTo>
                <a:lnTo>
                  <a:pt x="525716" y="176911"/>
                </a:lnTo>
                <a:lnTo>
                  <a:pt x="498411" y="212153"/>
                </a:lnTo>
                <a:lnTo>
                  <a:pt x="475805" y="248323"/>
                </a:lnTo>
                <a:lnTo>
                  <a:pt x="457504" y="284924"/>
                </a:lnTo>
                <a:lnTo>
                  <a:pt x="443077" y="321500"/>
                </a:lnTo>
                <a:lnTo>
                  <a:pt x="424205" y="392760"/>
                </a:lnTo>
                <a:lnTo>
                  <a:pt x="420204" y="431914"/>
                </a:lnTo>
                <a:lnTo>
                  <a:pt x="422643" y="449389"/>
                </a:lnTo>
                <a:lnTo>
                  <a:pt x="429564" y="464591"/>
                </a:lnTo>
                <a:lnTo>
                  <a:pt x="442074" y="476897"/>
                </a:lnTo>
                <a:lnTo>
                  <a:pt x="461314" y="485635"/>
                </a:lnTo>
                <a:lnTo>
                  <a:pt x="488416" y="490181"/>
                </a:lnTo>
                <a:lnTo>
                  <a:pt x="524510" y="489889"/>
                </a:lnTo>
                <a:lnTo>
                  <a:pt x="570712" y="484098"/>
                </a:lnTo>
                <a:lnTo>
                  <a:pt x="628167" y="472160"/>
                </a:lnTo>
                <a:lnTo>
                  <a:pt x="698004" y="453453"/>
                </a:lnTo>
                <a:lnTo>
                  <a:pt x="781342" y="427316"/>
                </a:lnTo>
                <a:lnTo>
                  <a:pt x="879322" y="393103"/>
                </a:lnTo>
                <a:lnTo>
                  <a:pt x="933907" y="373595"/>
                </a:lnTo>
                <a:lnTo>
                  <a:pt x="987463" y="355155"/>
                </a:lnTo>
                <a:lnTo>
                  <a:pt x="1039799" y="337832"/>
                </a:lnTo>
                <a:lnTo>
                  <a:pt x="1090739" y="321652"/>
                </a:lnTo>
                <a:lnTo>
                  <a:pt x="1140091" y="306654"/>
                </a:lnTo>
                <a:lnTo>
                  <a:pt x="1187653" y="292900"/>
                </a:lnTo>
                <a:lnTo>
                  <a:pt x="1233246" y="280403"/>
                </a:lnTo>
                <a:lnTo>
                  <a:pt x="1276680" y="269214"/>
                </a:lnTo>
                <a:lnTo>
                  <a:pt x="1317777" y="259384"/>
                </a:lnTo>
                <a:lnTo>
                  <a:pt x="1356334" y="250939"/>
                </a:lnTo>
                <a:lnTo>
                  <a:pt x="1436636" y="236677"/>
                </a:lnTo>
                <a:lnTo>
                  <a:pt x="1499031" y="231013"/>
                </a:lnTo>
                <a:lnTo>
                  <a:pt x="1540992" y="234530"/>
                </a:lnTo>
                <a:lnTo>
                  <a:pt x="1559966" y="247738"/>
                </a:lnTo>
                <a:lnTo>
                  <a:pt x="1556004" y="266890"/>
                </a:lnTo>
                <a:lnTo>
                  <a:pt x="1533486" y="291795"/>
                </a:lnTo>
                <a:lnTo>
                  <a:pt x="1493964" y="321652"/>
                </a:lnTo>
                <a:lnTo>
                  <a:pt x="1438986" y="355650"/>
                </a:lnTo>
                <a:lnTo>
                  <a:pt x="1426972" y="365404"/>
                </a:lnTo>
                <a:lnTo>
                  <a:pt x="1418767" y="378104"/>
                </a:lnTo>
                <a:lnTo>
                  <a:pt x="1414792" y="392734"/>
                </a:lnTo>
                <a:lnTo>
                  <a:pt x="1415415" y="408241"/>
                </a:lnTo>
                <a:lnTo>
                  <a:pt x="1415605" y="409257"/>
                </a:lnTo>
                <a:lnTo>
                  <a:pt x="1425181" y="430149"/>
                </a:lnTo>
                <a:lnTo>
                  <a:pt x="1442351" y="443852"/>
                </a:lnTo>
                <a:lnTo>
                  <a:pt x="1463827" y="448830"/>
                </a:lnTo>
                <a:lnTo>
                  <a:pt x="1486281" y="443522"/>
                </a:lnTo>
                <a:lnTo>
                  <a:pt x="1552803" y="409181"/>
                </a:lnTo>
                <a:lnTo>
                  <a:pt x="1613509" y="375754"/>
                </a:lnTo>
                <a:lnTo>
                  <a:pt x="1667967" y="343484"/>
                </a:lnTo>
                <a:lnTo>
                  <a:pt x="1715770" y="312610"/>
                </a:lnTo>
                <a:lnTo>
                  <a:pt x="1756486" y="283375"/>
                </a:lnTo>
                <a:lnTo>
                  <a:pt x="1789696" y="256019"/>
                </a:lnTo>
                <a:lnTo>
                  <a:pt x="1831886" y="207924"/>
                </a:lnTo>
                <a:lnTo>
                  <a:pt x="1840026" y="18765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0" y="0"/>
            <a:ext cx="18287999" cy="4815505"/>
          </a:xfrm>
          <a:prstGeom prst="rect">
            <a:avLst/>
          </a:prstGeom>
        </p:spPr>
      </p:pic>
      <p:pic>
        <p:nvPicPr>
          <p:cNvPr id="19" name="bg object 19"/>
          <p:cNvPicPr/>
          <p:nvPr/>
        </p:nvPicPr>
        <p:blipFill>
          <a:blip r:embed="rId4" cstate="print"/>
          <a:stretch>
            <a:fillRect/>
          </a:stretch>
        </p:blipFill>
        <p:spPr>
          <a:xfrm>
            <a:off x="12138698" y="3685125"/>
            <a:ext cx="5124449" cy="5124449"/>
          </a:xfrm>
          <a:prstGeom prst="rect">
            <a:avLst/>
          </a:prstGeom>
        </p:spPr>
      </p:pic>
      <p:pic>
        <p:nvPicPr>
          <p:cNvPr id="20" name="bg object 20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513801" y="3576154"/>
            <a:ext cx="5124449" cy="512444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idx="2" sz="half"/>
          </p:nvPr>
        </p:nvSpPr>
        <p:spPr>
          <a:xfrm>
            <a:off x="91440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idx="3" sz="half"/>
          </p:nvPr>
        </p:nvSpPr>
        <p:spPr>
          <a:xfrm>
            <a:off x="9418320" y="2366010"/>
            <a:ext cx="7955280" cy="67894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6" name="Holder 6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7" name="Holder 7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Title Only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8000" cy="10286999"/>
          </a:xfrm>
          <a:prstGeom prst="rect">
            <a:avLst/>
          </a:prstGeom>
        </p:spPr>
      </p:pic>
      <p:sp>
        <p:nvSpPr>
          <p:cNvPr id="17" name="bg object 17"/>
          <p:cNvSpPr/>
          <p:nvPr/>
        </p:nvSpPr>
        <p:spPr>
          <a:xfrm>
            <a:off x="177850" y="518171"/>
            <a:ext cx="3743960" cy="2052955"/>
          </a:xfrm>
          <a:custGeom>
            <a:avLst/>
            <a:gdLst/>
            <a:ahLst/>
            <a:cxnLst/>
            <a:rect l="l" t="t" r="r" b="b"/>
            <a:pathLst>
              <a:path w="3743960" h="2052955">
                <a:moveTo>
                  <a:pt x="2899905" y="1092149"/>
                </a:moveTo>
                <a:lnTo>
                  <a:pt x="2894749" y="1037247"/>
                </a:lnTo>
                <a:lnTo>
                  <a:pt x="2873019" y="992365"/>
                </a:lnTo>
                <a:lnTo>
                  <a:pt x="2826296" y="961669"/>
                </a:lnTo>
                <a:lnTo>
                  <a:pt x="2777096" y="951153"/>
                </a:lnTo>
                <a:lnTo>
                  <a:pt x="2746146" y="949337"/>
                </a:lnTo>
                <a:lnTo>
                  <a:pt x="2710561" y="950023"/>
                </a:lnTo>
                <a:lnTo>
                  <a:pt x="2669997" y="953376"/>
                </a:lnTo>
                <a:lnTo>
                  <a:pt x="2624175" y="959535"/>
                </a:lnTo>
                <a:lnTo>
                  <a:pt x="2572766" y="968654"/>
                </a:lnTo>
                <a:lnTo>
                  <a:pt x="2515463" y="980897"/>
                </a:lnTo>
                <a:lnTo>
                  <a:pt x="2451951" y="996416"/>
                </a:lnTo>
                <a:lnTo>
                  <a:pt x="2381923" y="1015365"/>
                </a:lnTo>
                <a:lnTo>
                  <a:pt x="2305062" y="1037907"/>
                </a:lnTo>
                <a:lnTo>
                  <a:pt x="2221065" y="1064171"/>
                </a:lnTo>
                <a:lnTo>
                  <a:pt x="2129612" y="1094333"/>
                </a:lnTo>
                <a:lnTo>
                  <a:pt x="2030387" y="1128547"/>
                </a:lnTo>
                <a:lnTo>
                  <a:pt x="1923084" y="1166952"/>
                </a:lnTo>
                <a:lnTo>
                  <a:pt x="1866480" y="1187361"/>
                </a:lnTo>
                <a:lnTo>
                  <a:pt x="1810372" y="1207223"/>
                </a:lnTo>
                <a:lnTo>
                  <a:pt x="1754797" y="1226527"/>
                </a:lnTo>
                <a:lnTo>
                  <a:pt x="1699806" y="1245260"/>
                </a:lnTo>
                <a:lnTo>
                  <a:pt x="1645462" y="1263421"/>
                </a:lnTo>
                <a:lnTo>
                  <a:pt x="1591805" y="1280972"/>
                </a:lnTo>
                <a:lnTo>
                  <a:pt x="1538897" y="1297927"/>
                </a:lnTo>
                <a:lnTo>
                  <a:pt x="1486763" y="1314272"/>
                </a:lnTo>
                <a:lnTo>
                  <a:pt x="1435481" y="1329994"/>
                </a:lnTo>
                <a:lnTo>
                  <a:pt x="1385087" y="1345069"/>
                </a:lnTo>
                <a:lnTo>
                  <a:pt x="1335646" y="1359509"/>
                </a:lnTo>
                <a:lnTo>
                  <a:pt x="1287183" y="1373289"/>
                </a:lnTo>
                <a:lnTo>
                  <a:pt x="1239774" y="1386395"/>
                </a:lnTo>
                <a:lnTo>
                  <a:pt x="1193444" y="1398828"/>
                </a:lnTo>
                <a:lnTo>
                  <a:pt x="1148270" y="1410563"/>
                </a:lnTo>
                <a:lnTo>
                  <a:pt x="1104290" y="1421612"/>
                </a:lnTo>
                <a:lnTo>
                  <a:pt x="1061554" y="1431937"/>
                </a:lnTo>
                <a:lnTo>
                  <a:pt x="1020102" y="1441551"/>
                </a:lnTo>
                <a:lnTo>
                  <a:pt x="980008" y="1450416"/>
                </a:lnTo>
                <a:lnTo>
                  <a:pt x="941311" y="1458556"/>
                </a:lnTo>
                <a:lnTo>
                  <a:pt x="866736" y="1472780"/>
                </a:lnTo>
                <a:lnTo>
                  <a:pt x="798652" y="1483791"/>
                </a:lnTo>
                <a:lnTo>
                  <a:pt x="737463" y="1491475"/>
                </a:lnTo>
                <a:lnTo>
                  <a:pt x="683615" y="1495729"/>
                </a:lnTo>
                <a:lnTo>
                  <a:pt x="637514" y="1496479"/>
                </a:lnTo>
                <a:lnTo>
                  <a:pt x="599617" y="1493634"/>
                </a:lnTo>
                <a:lnTo>
                  <a:pt x="570331" y="1487081"/>
                </a:lnTo>
                <a:lnTo>
                  <a:pt x="550087" y="1476730"/>
                </a:lnTo>
                <a:lnTo>
                  <a:pt x="539305" y="1462493"/>
                </a:lnTo>
                <a:lnTo>
                  <a:pt x="538784" y="1442999"/>
                </a:lnTo>
                <a:lnTo>
                  <a:pt x="549706" y="1419872"/>
                </a:lnTo>
                <a:lnTo>
                  <a:pt x="603859" y="1363738"/>
                </a:lnTo>
                <a:lnTo>
                  <a:pt x="646099" y="1331277"/>
                </a:lnTo>
                <a:lnTo>
                  <a:pt x="697801" y="1296212"/>
                </a:lnTo>
                <a:lnTo>
                  <a:pt x="758444" y="1258824"/>
                </a:lnTo>
                <a:lnTo>
                  <a:pt x="827557" y="1219365"/>
                </a:lnTo>
                <a:lnTo>
                  <a:pt x="840473" y="1209446"/>
                </a:lnTo>
                <a:lnTo>
                  <a:pt x="854837" y="1163929"/>
                </a:lnTo>
                <a:lnTo>
                  <a:pt x="826795" y="1123391"/>
                </a:lnTo>
                <a:lnTo>
                  <a:pt x="802970" y="1116926"/>
                </a:lnTo>
                <a:lnTo>
                  <a:pt x="777633" y="1122438"/>
                </a:lnTo>
                <a:lnTo>
                  <a:pt x="707059" y="1157490"/>
                </a:lnTo>
                <a:lnTo>
                  <a:pt x="639191" y="1192199"/>
                </a:lnTo>
                <a:lnTo>
                  <a:pt x="574141" y="1226502"/>
                </a:lnTo>
                <a:lnTo>
                  <a:pt x="512013" y="1260322"/>
                </a:lnTo>
                <a:lnTo>
                  <a:pt x="452894" y="1293622"/>
                </a:lnTo>
                <a:lnTo>
                  <a:pt x="396913" y="1326337"/>
                </a:lnTo>
                <a:lnTo>
                  <a:pt x="344170" y="1358404"/>
                </a:lnTo>
                <a:lnTo>
                  <a:pt x="294754" y="1389773"/>
                </a:lnTo>
                <a:lnTo>
                  <a:pt x="248780" y="1420368"/>
                </a:lnTo>
                <a:lnTo>
                  <a:pt x="206349" y="1450136"/>
                </a:lnTo>
                <a:lnTo>
                  <a:pt x="167563" y="1479029"/>
                </a:lnTo>
                <a:lnTo>
                  <a:pt x="132537" y="1506982"/>
                </a:lnTo>
                <a:lnTo>
                  <a:pt x="101371" y="1533931"/>
                </a:lnTo>
                <a:lnTo>
                  <a:pt x="51028" y="1584579"/>
                </a:lnTo>
                <a:lnTo>
                  <a:pt x="17373" y="1630527"/>
                </a:lnTo>
                <a:lnTo>
                  <a:pt x="1244" y="1671281"/>
                </a:lnTo>
                <a:lnTo>
                  <a:pt x="0" y="1689557"/>
                </a:lnTo>
                <a:lnTo>
                  <a:pt x="3467" y="1706372"/>
                </a:lnTo>
                <a:lnTo>
                  <a:pt x="40170" y="1745310"/>
                </a:lnTo>
                <a:lnTo>
                  <a:pt x="85483" y="1762417"/>
                </a:lnTo>
                <a:lnTo>
                  <a:pt x="146418" y="1772627"/>
                </a:lnTo>
                <a:lnTo>
                  <a:pt x="222123" y="1776107"/>
                </a:lnTo>
                <a:lnTo>
                  <a:pt x="265214" y="1775383"/>
                </a:lnTo>
                <a:lnTo>
                  <a:pt x="311670" y="1773021"/>
                </a:lnTo>
                <a:lnTo>
                  <a:pt x="361378" y="1769071"/>
                </a:lnTo>
                <a:lnTo>
                  <a:pt x="414223" y="1763534"/>
                </a:lnTo>
                <a:lnTo>
                  <a:pt x="470077" y="1756435"/>
                </a:lnTo>
                <a:lnTo>
                  <a:pt x="528853" y="1747786"/>
                </a:lnTo>
                <a:lnTo>
                  <a:pt x="590435" y="1737626"/>
                </a:lnTo>
                <a:lnTo>
                  <a:pt x="654710" y="1725968"/>
                </a:lnTo>
                <a:lnTo>
                  <a:pt x="721563" y="1712823"/>
                </a:lnTo>
                <a:lnTo>
                  <a:pt x="790892" y="1698218"/>
                </a:lnTo>
                <a:lnTo>
                  <a:pt x="862571" y="1682178"/>
                </a:lnTo>
                <a:lnTo>
                  <a:pt x="936510" y="1664716"/>
                </a:lnTo>
                <a:lnTo>
                  <a:pt x="1012596" y="1645856"/>
                </a:lnTo>
                <a:lnTo>
                  <a:pt x="1028052" y="1644218"/>
                </a:lnTo>
                <a:lnTo>
                  <a:pt x="1043076" y="1646936"/>
                </a:lnTo>
                <a:lnTo>
                  <a:pt x="1056703" y="1653730"/>
                </a:lnTo>
                <a:lnTo>
                  <a:pt x="1068031" y="1664347"/>
                </a:lnTo>
                <a:lnTo>
                  <a:pt x="1098486" y="1700961"/>
                </a:lnTo>
                <a:lnTo>
                  <a:pt x="1130465" y="1735950"/>
                </a:lnTo>
                <a:lnTo>
                  <a:pt x="1163916" y="1769300"/>
                </a:lnTo>
                <a:lnTo>
                  <a:pt x="1198765" y="1800961"/>
                </a:lnTo>
                <a:lnTo>
                  <a:pt x="1234935" y="1830920"/>
                </a:lnTo>
                <a:lnTo>
                  <a:pt x="1272349" y="1859127"/>
                </a:lnTo>
                <a:lnTo>
                  <a:pt x="1310957" y="1885569"/>
                </a:lnTo>
                <a:lnTo>
                  <a:pt x="1350670" y="1910194"/>
                </a:lnTo>
                <a:lnTo>
                  <a:pt x="1391437" y="1932978"/>
                </a:lnTo>
                <a:lnTo>
                  <a:pt x="1433156" y="1953882"/>
                </a:lnTo>
                <a:lnTo>
                  <a:pt x="1475790" y="1972881"/>
                </a:lnTo>
                <a:lnTo>
                  <a:pt x="1519250" y="1989937"/>
                </a:lnTo>
                <a:lnTo>
                  <a:pt x="1563471" y="2005025"/>
                </a:lnTo>
                <a:lnTo>
                  <a:pt x="1608378" y="2018106"/>
                </a:lnTo>
                <a:lnTo>
                  <a:pt x="1653908" y="2029142"/>
                </a:lnTo>
                <a:lnTo>
                  <a:pt x="1699983" y="2038108"/>
                </a:lnTo>
                <a:lnTo>
                  <a:pt x="1746542" y="2044966"/>
                </a:lnTo>
                <a:lnTo>
                  <a:pt x="1793494" y="2049691"/>
                </a:lnTo>
                <a:lnTo>
                  <a:pt x="1840801" y="2052243"/>
                </a:lnTo>
                <a:lnTo>
                  <a:pt x="1888363" y="2052586"/>
                </a:lnTo>
                <a:lnTo>
                  <a:pt x="1936127" y="2050694"/>
                </a:lnTo>
                <a:lnTo>
                  <a:pt x="1984006" y="2046541"/>
                </a:lnTo>
                <a:lnTo>
                  <a:pt x="2031949" y="2040077"/>
                </a:lnTo>
                <a:lnTo>
                  <a:pt x="2079879" y="2031288"/>
                </a:lnTo>
                <a:lnTo>
                  <a:pt x="2127720" y="2020125"/>
                </a:lnTo>
                <a:lnTo>
                  <a:pt x="2175408" y="2006561"/>
                </a:lnTo>
                <a:lnTo>
                  <a:pt x="2222868" y="1990559"/>
                </a:lnTo>
                <a:lnTo>
                  <a:pt x="2285492" y="1966125"/>
                </a:lnTo>
                <a:lnTo>
                  <a:pt x="2344280" y="1939925"/>
                </a:lnTo>
                <a:lnTo>
                  <a:pt x="2399334" y="1912061"/>
                </a:lnTo>
                <a:lnTo>
                  <a:pt x="2450769" y="1882660"/>
                </a:lnTo>
                <a:lnTo>
                  <a:pt x="2498712" y="1851825"/>
                </a:lnTo>
                <a:lnTo>
                  <a:pt x="2543264" y="1819681"/>
                </a:lnTo>
                <a:lnTo>
                  <a:pt x="2584551" y="1786343"/>
                </a:lnTo>
                <a:lnTo>
                  <a:pt x="2622677" y="1751914"/>
                </a:lnTo>
                <a:lnTo>
                  <a:pt x="2657767" y="1716519"/>
                </a:lnTo>
                <a:lnTo>
                  <a:pt x="2689936" y="1680260"/>
                </a:lnTo>
                <a:lnTo>
                  <a:pt x="2719286" y="1643278"/>
                </a:lnTo>
                <a:lnTo>
                  <a:pt x="2745943" y="1605661"/>
                </a:lnTo>
                <a:lnTo>
                  <a:pt x="2770022" y="1567535"/>
                </a:lnTo>
                <a:lnTo>
                  <a:pt x="2791625" y="1529016"/>
                </a:lnTo>
                <a:lnTo>
                  <a:pt x="2810891" y="1490205"/>
                </a:lnTo>
                <a:lnTo>
                  <a:pt x="2827909" y="1451241"/>
                </a:lnTo>
                <a:lnTo>
                  <a:pt x="2842806" y="1412214"/>
                </a:lnTo>
                <a:lnTo>
                  <a:pt x="2855696" y="1373263"/>
                </a:lnTo>
                <a:lnTo>
                  <a:pt x="2866694" y="1334477"/>
                </a:lnTo>
                <a:lnTo>
                  <a:pt x="2875927" y="1295996"/>
                </a:lnTo>
                <a:lnTo>
                  <a:pt x="2883484" y="1257909"/>
                </a:lnTo>
                <a:lnTo>
                  <a:pt x="2894076" y="1183424"/>
                </a:lnTo>
                <a:lnTo>
                  <a:pt x="2899397" y="1111948"/>
                </a:lnTo>
                <a:lnTo>
                  <a:pt x="2899905" y="1092149"/>
                </a:lnTo>
                <a:close/>
              </a:path>
              <a:path w="3743960" h="2052955">
                <a:moveTo>
                  <a:pt x="3743807" y="363220"/>
                </a:moveTo>
                <a:lnTo>
                  <a:pt x="3720820" y="319062"/>
                </a:lnTo>
                <a:lnTo>
                  <a:pt x="3685133" y="298691"/>
                </a:lnTo>
                <a:lnTo>
                  <a:pt x="3634105" y="284962"/>
                </a:lnTo>
                <a:lnTo>
                  <a:pt x="3568547" y="277736"/>
                </a:lnTo>
                <a:lnTo>
                  <a:pt x="3530574" y="276529"/>
                </a:lnTo>
                <a:lnTo>
                  <a:pt x="3489287" y="276872"/>
                </a:lnTo>
                <a:lnTo>
                  <a:pt x="3444760" y="278777"/>
                </a:lnTo>
                <a:lnTo>
                  <a:pt x="3397135" y="282206"/>
                </a:lnTo>
                <a:lnTo>
                  <a:pt x="3346475" y="287159"/>
                </a:lnTo>
                <a:lnTo>
                  <a:pt x="3292919" y="293598"/>
                </a:lnTo>
                <a:lnTo>
                  <a:pt x="3236544" y="301510"/>
                </a:lnTo>
                <a:lnTo>
                  <a:pt x="3177463" y="310870"/>
                </a:lnTo>
                <a:lnTo>
                  <a:pt x="3115780" y="321678"/>
                </a:lnTo>
                <a:lnTo>
                  <a:pt x="3051581" y="333908"/>
                </a:lnTo>
                <a:lnTo>
                  <a:pt x="2984995" y="347522"/>
                </a:lnTo>
                <a:lnTo>
                  <a:pt x="2916110" y="362521"/>
                </a:lnTo>
                <a:lnTo>
                  <a:pt x="2845028" y="378879"/>
                </a:lnTo>
                <a:lnTo>
                  <a:pt x="2771864" y="396582"/>
                </a:lnTo>
                <a:lnTo>
                  <a:pt x="2696705" y="415607"/>
                </a:lnTo>
                <a:lnTo>
                  <a:pt x="2667698" y="378218"/>
                </a:lnTo>
                <a:lnTo>
                  <a:pt x="2637129" y="342392"/>
                </a:lnTo>
                <a:lnTo>
                  <a:pt x="2605087" y="308152"/>
                </a:lnTo>
                <a:lnTo>
                  <a:pt x="2571623" y="275539"/>
                </a:lnTo>
                <a:lnTo>
                  <a:pt x="2536812" y="244563"/>
                </a:lnTo>
                <a:lnTo>
                  <a:pt x="2500719" y="215290"/>
                </a:lnTo>
                <a:lnTo>
                  <a:pt x="2463406" y="187731"/>
                </a:lnTo>
                <a:lnTo>
                  <a:pt x="2424963" y="161925"/>
                </a:lnTo>
                <a:lnTo>
                  <a:pt x="2385428" y="137883"/>
                </a:lnTo>
                <a:lnTo>
                  <a:pt x="2344902" y="115671"/>
                </a:lnTo>
                <a:lnTo>
                  <a:pt x="2303424" y="95300"/>
                </a:lnTo>
                <a:lnTo>
                  <a:pt x="2261082" y="76796"/>
                </a:lnTo>
                <a:lnTo>
                  <a:pt x="2217928" y="60210"/>
                </a:lnTo>
                <a:lnTo>
                  <a:pt x="2174049" y="45554"/>
                </a:lnTo>
                <a:lnTo>
                  <a:pt x="2129498" y="32880"/>
                </a:lnTo>
                <a:lnTo>
                  <a:pt x="2084362" y="22212"/>
                </a:lnTo>
                <a:lnTo>
                  <a:pt x="2038680" y="13563"/>
                </a:lnTo>
                <a:lnTo>
                  <a:pt x="1992553" y="6997"/>
                </a:lnTo>
                <a:lnTo>
                  <a:pt x="1946021" y="2527"/>
                </a:lnTo>
                <a:lnTo>
                  <a:pt x="1899170" y="177"/>
                </a:lnTo>
                <a:lnTo>
                  <a:pt x="1852066" y="0"/>
                </a:lnTo>
                <a:lnTo>
                  <a:pt x="1804771" y="2019"/>
                </a:lnTo>
                <a:lnTo>
                  <a:pt x="1757362" y="6248"/>
                </a:lnTo>
                <a:lnTo>
                  <a:pt x="1709902" y="12750"/>
                </a:lnTo>
                <a:lnTo>
                  <a:pt x="1662455" y="21539"/>
                </a:lnTo>
                <a:lnTo>
                  <a:pt x="1615097" y="32651"/>
                </a:lnTo>
                <a:lnTo>
                  <a:pt x="1567891" y="46113"/>
                </a:lnTo>
                <a:lnTo>
                  <a:pt x="1520913" y="61963"/>
                </a:lnTo>
                <a:lnTo>
                  <a:pt x="1461160" y="85280"/>
                </a:lnTo>
                <a:lnTo>
                  <a:pt x="1404962" y="110350"/>
                </a:lnTo>
                <a:lnTo>
                  <a:pt x="1352207" y="137045"/>
                </a:lnTo>
                <a:lnTo>
                  <a:pt x="1302791" y="165265"/>
                </a:lnTo>
                <a:lnTo>
                  <a:pt x="1256588" y="194881"/>
                </a:lnTo>
                <a:lnTo>
                  <a:pt x="1213535" y="225780"/>
                </a:lnTo>
                <a:lnTo>
                  <a:pt x="1173480" y="257848"/>
                </a:lnTo>
                <a:lnTo>
                  <a:pt x="1136357" y="290957"/>
                </a:lnTo>
                <a:lnTo>
                  <a:pt x="1102042" y="324993"/>
                </a:lnTo>
                <a:lnTo>
                  <a:pt x="1070432" y="359854"/>
                </a:lnTo>
                <a:lnTo>
                  <a:pt x="1041425" y="395401"/>
                </a:lnTo>
                <a:lnTo>
                  <a:pt x="1014907" y="431520"/>
                </a:lnTo>
                <a:lnTo>
                  <a:pt x="990790" y="468109"/>
                </a:lnTo>
                <a:lnTo>
                  <a:pt x="968959" y="505028"/>
                </a:lnTo>
                <a:lnTo>
                  <a:pt x="949312" y="542188"/>
                </a:lnTo>
                <a:lnTo>
                  <a:pt x="931735" y="579450"/>
                </a:lnTo>
                <a:lnTo>
                  <a:pt x="916139" y="616699"/>
                </a:lnTo>
                <a:lnTo>
                  <a:pt x="902398" y="653821"/>
                </a:lnTo>
                <a:lnTo>
                  <a:pt x="890435" y="690702"/>
                </a:lnTo>
                <a:lnTo>
                  <a:pt x="871359" y="763257"/>
                </a:lnTo>
                <a:lnTo>
                  <a:pt x="860475" y="819264"/>
                </a:lnTo>
                <a:lnTo>
                  <a:pt x="856119" y="859218"/>
                </a:lnTo>
                <a:lnTo>
                  <a:pt x="855903" y="878293"/>
                </a:lnTo>
                <a:lnTo>
                  <a:pt x="857402" y="896556"/>
                </a:lnTo>
                <a:lnTo>
                  <a:pt x="874928" y="944740"/>
                </a:lnTo>
                <a:lnTo>
                  <a:pt x="918070" y="979614"/>
                </a:lnTo>
                <a:lnTo>
                  <a:pt x="964895" y="993292"/>
                </a:lnTo>
                <a:lnTo>
                  <a:pt x="1028839" y="997762"/>
                </a:lnTo>
                <a:lnTo>
                  <a:pt x="1067955" y="996149"/>
                </a:lnTo>
                <a:lnTo>
                  <a:pt x="1112215" y="991743"/>
                </a:lnTo>
                <a:lnTo>
                  <a:pt x="1161897" y="984377"/>
                </a:lnTo>
                <a:lnTo>
                  <a:pt x="1217295" y="973886"/>
                </a:lnTo>
                <a:lnTo>
                  <a:pt x="1278712" y="960120"/>
                </a:lnTo>
                <a:lnTo>
                  <a:pt x="1346403" y="942911"/>
                </a:lnTo>
                <a:lnTo>
                  <a:pt x="1420685" y="922083"/>
                </a:lnTo>
                <a:lnTo>
                  <a:pt x="1501825" y="897483"/>
                </a:lnTo>
                <a:lnTo>
                  <a:pt x="1590116" y="868946"/>
                </a:lnTo>
                <a:lnTo>
                  <a:pt x="1685848" y="836307"/>
                </a:lnTo>
                <a:lnTo>
                  <a:pt x="1789315" y="799401"/>
                </a:lnTo>
                <a:lnTo>
                  <a:pt x="1845043" y="779297"/>
                </a:lnTo>
                <a:lnTo>
                  <a:pt x="1900288" y="759739"/>
                </a:lnTo>
                <a:lnTo>
                  <a:pt x="1955012" y="740714"/>
                </a:lnTo>
                <a:lnTo>
                  <a:pt x="2009165" y="722249"/>
                </a:lnTo>
                <a:lnTo>
                  <a:pt x="2062708" y="704342"/>
                </a:lnTo>
                <a:lnTo>
                  <a:pt x="2115578" y="687019"/>
                </a:lnTo>
                <a:lnTo>
                  <a:pt x="2167737" y="670267"/>
                </a:lnTo>
                <a:lnTo>
                  <a:pt x="2219147" y="654113"/>
                </a:lnTo>
                <a:lnTo>
                  <a:pt x="2269731" y="638568"/>
                </a:lnTo>
                <a:lnTo>
                  <a:pt x="2319464" y="623646"/>
                </a:lnTo>
                <a:lnTo>
                  <a:pt x="2368296" y="609333"/>
                </a:lnTo>
                <a:lnTo>
                  <a:pt x="2416162" y="595668"/>
                </a:lnTo>
                <a:lnTo>
                  <a:pt x="2463038" y="582637"/>
                </a:lnTo>
                <a:lnTo>
                  <a:pt x="2508859" y="570268"/>
                </a:lnTo>
                <a:lnTo>
                  <a:pt x="2553589" y="558558"/>
                </a:lnTo>
                <a:lnTo>
                  <a:pt x="2597175" y="547535"/>
                </a:lnTo>
                <a:lnTo>
                  <a:pt x="2639568" y="537184"/>
                </a:lnTo>
                <a:lnTo>
                  <a:pt x="2680716" y="527545"/>
                </a:lnTo>
                <a:lnTo>
                  <a:pt x="2720581" y="518591"/>
                </a:lnTo>
                <a:lnTo>
                  <a:pt x="2759100" y="510374"/>
                </a:lnTo>
                <a:lnTo>
                  <a:pt x="2835821" y="495388"/>
                </a:lnTo>
                <a:lnTo>
                  <a:pt x="2905925" y="483743"/>
                </a:lnTo>
                <a:lnTo>
                  <a:pt x="2968942" y="475526"/>
                </a:lnTo>
                <a:lnTo>
                  <a:pt x="3024441" y="470839"/>
                </a:lnTo>
                <a:lnTo>
                  <a:pt x="3071952" y="469798"/>
                </a:lnTo>
                <a:lnTo>
                  <a:pt x="3111017" y="472478"/>
                </a:lnTo>
                <a:lnTo>
                  <a:pt x="3141205" y="478980"/>
                </a:lnTo>
                <a:lnTo>
                  <a:pt x="3162046" y="489407"/>
                </a:lnTo>
                <a:lnTo>
                  <a:pt x="3173095" y="503859"/>
                </a:lnTo>
                <a:lnTo>
                  <a:pt x="3173298" y="524586"/>
                </a:lnTo>
                <a:lnTo>
                  <a:pt x="3160738" y="549351"/>
                </a:lnTo>
                <a:lnTo>
                  <a:pt x="3099701" y="609815"/>
                </a:lnTo>
                <a:lnTo>
                  <a:pt x="3052394" y="644893"/>
                </a:lnTo>
                <a:lnTo>
                  <a:pt x="2994672" y="682802"/>
                </a:lnTo>
                <a:lnTo>
                  <a:pt x="2927134" y="723239"/>
                </a:lnTo>
                <a:lnTo>
                  <a:pt x="2902712" y="743064"/>
                </a:lnTo>
                <a:lnTo>
                  <a:pt x="2886049" y="768908"/>
                </a:lnTo>
                <a:lnTo>
                  <a:pt x="2877947" y="798639"/>
                </a:lnTo>
                <a:lnTo>
                  <a:pt x="2879217" y="830173"/>
                </a:lnTo>
                <a:lnTo>
                  <a:pt x="2879623" y="832218"/>
                </a:lnTo>
                <a:lnTo>
                  <a:pt x="2899067" y="874712"/>
                </a:lnTo>
                <a:lnTo>
                  <a:pt x="2933992" y="902563"/>
                </a:lnTo>
                <a:lnTo>
                  <a:pt x="2977642" y="912672"/>
                </a:lnTo>
                <a:lnTo>
                  <a:pt x="3023298" y="901903"/>
                </a:lnTo>
                <a:lnTo>
                  <a:pt x="3092335" y="866787"/>
                </a:lnTo>
                <a:lnTo>
                  <a:pt x="3158540" y="832065"/>
                </a:lnTo>
                <a:lnTo>
                  <a:pt x="3221774" y="797826"/>
                </a:lnTo>
                <a:lnTo>
                  <a:pt x="3281946" y="764108"/>
                </a:lnTo>
                <a:lnTo>
                  <a:pt x="3338957" y="730973"/>
                </a:lnTo>
                <a:lnTo>
                  <a:pt x="3392678" y="698500"/>
                </a:lnTo>
                <a:lnTo>
                  <a:pt x="3443008" y="666737"/>
                </a:lnTo>
                <a:lnTo>
                  <a:pt x="3489858" y="635736"/>
                </a:lnTo>
                <a:lnTo>
                  <a:pt x="3533102" y="605574"/>
                </a:lnTo>
                <a:lnTo>
                  <a:pt x="3572637" y="576313"/>
                </a:lnTo>
                <a:lnTo>
                  <a:pt x="3608349" y="547992"/>
                </a:lnTo>
                <a:lnTo>
                  <a:pt x="3640150" y="520700"/>
                </a:lnTo>
                <a:lnTo>
                  <a:pt x="3667912" y="494487"/>
                </a:lnTo>
                <a:lnTo>
                  <a:pt x="3710902" y="445528"/>
                </a:lnTo>
                <a:lnTo>
                  <a:pt x="3736492" y="401612"/>
                </a:lnTo>
                <a:lnTo>
                  <a:pt x="3742486" y="381698"/>
                </a:lnTo>
                <a:lnTo>
                  <a:pt x="3743807" y="36322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pic>
        <p:nvPicPr>
          <p:cNvPr id="18" name="bg object 18"/>
          <p:cNvPicPr/>
          <p:nvPr/>
        </p:nvPicPr>
        <p:blipFill>
          <a:blip r:embed="rId3" cstate="print"/>
          <a:stretch>
            <a:fillRect/>
          </a:stretch>
        </p:blipFill>
        <p:spPr>
          <a:xfrm>
            <a:off x="8229382" y="420906"/>
            <a:ext cx="10058400" cy="9446535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5" name="Holder 5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" showMasterSp="0">
  <p:cSld name="Blank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bg object 16"/>
          <p:cNvPicPr/>
          <p:nvPr/>
        </p:nvPicPr>
        <p:blipFill>
          <a:blip r:embed="rId2" cstate="print"/>
          <a:stretch>
            <a:fillRect/>
          </a:stretch>
        </p:blipFill>
        <p:spPr>
          <a:xfrm>
            <a:off x="0" y="0"/>
            <a:ext cx="18287999" cy="10286999"/>
          </a:xfrm>
          <a:prstGeom prst="rect">
            <a:avLst/>
          </a:prstGeom>
        </p:spPr>
      </p:pic>
      <p:sp>
        <p:nvSpPr>
          <p:cNvPr id="2" name="Holder 2"/>
          <p:cNvSpPr>
            <a:spLocks noGrp="1"/>
          </p:cNvSpPr>
          <p:nvPr>
            <p:ph type="ftr" idx="5" sz="quarter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dt" idx="6" sz="half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4" name="Holder 4"/>
          <p:cNvSpPr>
            <a:spLocks noGrp="1"/>
          </p:cNvSpPr>
          <p:nvPr>
            <p:ph type="sldNum" idx="7" sz="quarter"/>
          </p:nvPr>
        </p:nvSpPr>
        <p:spPr/>
        <p:txBody>
          <a:bodyPr lIns="0" tIns="0" rIns="0" bIns="0"/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theme" Target="../theme/theme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3061402" y="384108"/>
            <a:ext cx="3072765" cy="8178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382359" y="2023593"/>
            <a:ext cx="16246475" cy="607822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5200" b="0" i="0">
                <a:solidFill>
                  <a:schemeClr val="bg1"/>
                </a:solidFill>
                <a:latin typeface="Arial Black"/>
                <a:cs typeface="Arial Black"/>
              </a:defRPr>
            </a:lvl1pPr>
          </a:lstStyle>
          <a:p/>
        </p:txBody>
      </p:sp>
      <p:sp>
        <p:nvSpPr>
          <p:cNvPr id="4" name="Holder 4"/>
          <p:cNvSpPr>
            <a:spLocks noGrp="1"/>
          </p:cNvSpPr>
          <p:nvPr>
            <p:ph type="ftr" idx="5" sz="quarter"/>
          </p:nvPr>
        </p:nvSpPr>
        <p:spPr>
          <a:xfrm>
            <a:off x="6217920" y="9566910"/>
            <a:ext cx="585216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/>
        </p:txBody>
      </p:sp>
      <p:sp>
        <p:nvSpPr>
          <p:cNvPr id="5" name="Holder 5"/>
          <p:cNvSpPr>
            <a:spLocks noGrp="1"/>
          </p:cNvSpPr>
          <p:nvPr>
            <p:ph type="dt" idx="6" sz="half"/>
          </p:nvPr>
        </p:nvSpPr>
        <p:spPr>
          <a:xfrm>
            <a:off x="914400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</a:fld>
          </a:p>
        </p:txBody>
      </p:sp>
      <p:sp>
        <p:nvSpPr>
          <p:cNvPr id="6" name="Holder 6"/>
          <p:cNvSpPr>
            <a:spLocks noGrp="1"/>
          </p:cNvSpPr>
          <p:nvPr>
            <p:ph type="sldNum" idx="7" sz="quarter"/>
          </p:nvPr>
        </p:nvSpPr>
        <p:spPr>
          <a:xfrm>
            <a:off x="13167361" y="9566910"/>
            <a:ext cx="4206240" cy="51435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t>#</a:t>
            </a:fld>
          </a:p>
        </p:txBody>
      </p:sp>
    </p:spTree>
  </p:cSld>
  <p:clrMap folHlink="folHlink" hlink="hlink" accent1="accent1" accent2="accent2" accent3="accent3" accent4="accent4" accent5="accent5" accent6="accent6" tx2="dk2" bg2="lt2" tx1="dk1" bg1="lt1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
</file>

<file path=ppt/slides/_rels/slide10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28.png"/><Relationship Id="rId3" Type="http://schemas.openxmlformats.org/officeDocument/2006/relationships/image" Target="../media/image29.png"/></Relationships>

</file>

<file path=ppt/slides/_rels/slide2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
</file>

<file path=ppt/slides/_rels/slide3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.png"/></Relationships>

</file>

<file path=ppt/slides/_rels/slide4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Relationship Id="rId3" Type="http://schemas.openxmlformats.org/officeDocument/2006/relationships/image" Target="../media/image16.png"/></Relationships>

</file>

<file path=ppt/slides/_rels/slide5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17.png"/></Relationships>

</file>

<file path=ppt/slides/_rels/slide6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
</file>

<file path=ppt/slides/_rels/slide7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

</file>

<file path=ppt/slides/_rels/slide8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3.xml"/></Relationships>

</file>

<file path=ppt/slides/_rels/slide9.xml.rels><?xml version="1.0" encoding="UTF-8" standalone="yes"?>
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image" Target="../media/image3.png"/><Relationship Id="rId3" Type="http://schemas.openxmlformats.org/officeDocument/2006/relationships/image" Target="../media/image24.png"/><Relationship Id="rId4" Type="http://schemas.openxmlformats.org/officeDocument/2006/relationships/image" Target="../media/image25.png"/><Relationship Id="rId5" Type="http://schemas.openxmlformats.org/officeDocument/2006/relationships/image" Target="../media/image26.png"/><Relationship Id="rId6" Type="http://schemas.openxmlformats.org/officeDocument/2006/relationships/image" Target="../media/image27.pn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95097" y="370077"/>
            <a:ext cx="1707514" cy="936625"/>
          </a:xfrm>
          <a:custGeom>
            <a:avLst/>
            <a:gdLst/>
            <a:ahLst/>
            <a:cxnLst/>
            <a:rect l="l" t="t" r="r" b="b"/>
            <a:pathLst>
              <a:path w="1707514" h="936625">
                <a:moveTo>
                  <a:pt x="1322679" y="488670"/>
                </a:moveTo>
                <a:lnTo>
                  <a:pt x="1302778" y="445452"/>
                </a:lnTo>
                <a:lnTo>
                  <a:pt x="1260030" y="433222"/>
                </a:lnTo>
                <a:lnTo>
                  <a:pt x="1225956" y="434009"/>
                </a:lnTo>
                <a:lnTo>
                  <a:pt x="1181684" y="440220"/>
                </a:lnTo>
                <a:lnTo>
                  <a:pt x="1125943" y="452526"/>
                </a:lnTo>
                <a:lnTo>
                  <a:pt x="1057452" y="471538"/>
                </a:lnTo>
                <a:lnTo>
                  <a:pt x="974915" y="497916"/>
                </a:lnTo>
                <a:lnTo>
                  <a:pt x="877036" y="532282"/>
                </a:lnTo>
                <a:lnTo>
                  <a:pt x="819924" y="552640"/>
                </a:lnTo>
                <a:lnTo>
                  <a:pt x="764057" y="571741"/>
                </a:lnTo>
                <a:lnTo>
                  <a:pt x="709688" y="589508"/>
                </a:lnTo>
                <a:lnTo>
                  <a:pt x="657047" y="605917"/>
                </a:lnTo>
                <a:lnTo>
                  <a:pt x="606425" y="620877"/>
                </a:lnTo>
                <a:lnTo>
                  <a:pt x="558038" y="634365"/>
                </a:lnTo>
                <a:lnTo>
                  <a:pt x="512152" y="646315"/>
                </a:lnTo>
                <a:lnTo>
                  <a:pt x="469023" y="656666"/>
                </a:lnTo>
                <a:lnTo>
                  <a:pt x="428917" y="665378"/>
                </a:lnTo>
                <a:lnTo>
                  <a:pt x="356514" y="677913"/>
                </a:lnTo>
                <a:lnTo>
                  <a:pt x="300316" y="682726"/>
                </a:lnTo>
                <a:lnTo>
                  <a:pt x="262547" y="679310"/>
                </a:lnTo>
                <a:lnTo>
                  <a:pt x="245414" y="667169"/>
                </a:lnTo>
                <a:lnTo>
                  <a:pt x="250164" y="647712"/>
                </a:lnTo>
                <a:lnTo>
                  <a:pt x="274878" y="622096"/>
                </a:lnTo>
                <a:lnTo>
                  <a:pt x="317766" y="591273"/>
                </a:lnTo>
                <a:lnTo>
                  <a:pt x="376986" y="556209"/>
                </a:lnTo>
                <a:lnTo>
                  <a:pt x="382879" y="551675"/>
                </a:lnTo>
                <a:lnTo>
                  <a:pt x="376643" y="512394"/>
                </a:lnTo>
                <a:lnTo>
                  <a:pt x="365772" y="509447"/>
                </a:lnTo>
                <a:lnTo>
                  <a:pt x="354203" y="511962"/>
                </a:lnTo>
                <a:lnTo>
                  <a:pt x="287985" y="545376"/>
                </a:lnTo>
                <a:lnTo>
                  <a:pt x="227457" y="577964"/>
                </a:lnTo>
                <a:lnTo>
                  <a:pt x="173050" y="609447"/>
                </a:lnTo>
                <a:lnTo>
                  <a:pt x="125209" y="639610"/>
                </a:lnTo>
                <a:lnTo>
                  <a:pt x="84378" y="668185"/>
                </a:lnTo>
                <a:lnTo>
                  <a:pt x="51003" y="694918"/>
                </a:lnTo>
                <a:lnTo>
                  <a:pt x="8369" y="741870"/>
                </a:lnTo>
                <a:lnTo>
                  <a:pt x="0" y="761606"/>
                </a:lnTo>
                <a:lnTo>
                  <a:pt x="838" y="778484"/>
                </a:lnTo>
                <a:lnTo>
                  <a:pt x="11417" y="792238"/>
                </a:lnTo>
                <a:lnTo>
                  <a:pt x="31305" y="802068"/>
                </a:lnTo>
                <a:lnTo>
                  <a:pt x="59982" y="808050"/>
                </a:lnTo>
                <a:lnTo>
                  <a:pt x="96901" y="810298"/>
                </a:lnTo>
                <a:lnTo>
                  <a:pt x="141516" y="808913"/>
                </a:lnTo>
                <a:lnTo>
                  <a:pt x="193319" y="803986"/>
                </a:lnTo>
                <a:lnTo>
                  <a:pt x="251739" y="795616"/>
                </a:lnTo>
                <a:lnTo>
                  <a:pt x="316268" y="783920"/>
                </a:lnTo>
                <a:lnTo>
                  <a:pt x="386346" y="768959"/>
                </a:lnTo>
                <a:lnTo>
                  <a:pt x="461441" y="750874"/>
                </a:lnTo>
                <a:lnTo>
                  <a:pt x="468503" y="750125"/>
                </a:lnTo>
                <a:lnTo>
                  <a:pt x="475361" y="751357"/>
                </a:lnTo>
                <a:lnTo>
                  <a:pt x="481584" y="754468"/>
                </a:lnTo>
                <a:lnTo>
                  <a:pt x="486752" y="759307"/>
                </a:lnTo>
                <a:lnTo>
                  <a:pt x="519010" y="795870"/>
                </a:lnTo>
                <a:lnTo>
                  <a:pt x="554609" y="828598"/>
                </a:lnTo>
                <a:lnTo>
                  <a:pt x="593178" y="857338"/>
                </a:lnTo>
                <a:lnTo>
                  <a:pt x="634365" y="881926"/>
                </a:lnTo>
                <a:lnTo>
                  <a:pt x="677799" y="902169"/>
                </a:lnTo>
                <a:lnTo>
                  <a:pt x="723099" y="917905"/>
                </a:lnTo>
                <a:lnTo>
                  <a:pt x="769924" y="928966"/>
                </a:lnTo>
                <a:lnTo>
                  <a:pt x="817880" y="935189"/>
                </a:lnTo>
                <a:lnTo>
                  <a:pt x="866622" y="936396"/>
                </a:lnTo>
                <a:lnTo>
                  <a:pt x="915784" y="932408"/>
                </a:lnTo>
                <a:lnTo>
                  <a:pt x="964984" y="923074"/>
                </a:lnTo>
                <a:lnTo>
                  <a:pt x="1013866" y="908202"/>
                </a:lnTo>
                <a:lnTo>
                  <a:pt x="1076299" y="881697"/>
                </a:lnTo>
                <a:lnTo>
                  <a:pt x="1130020" y="851357"/>
                </a:lnTo>
                <a:lnTo>
                  <a:pt x="1175639" y="817791"/>
                </a:lnTo>
                <a:lnTo>
                  <a:pt x="1213764" y="781634"/>
                </a:lnTo>
                <a:lnTo>
                  <a:pt x="1245019" y="743483"/>
                </a:lnTo>
                <a:lnTo>
                  <a:pt x="1270012" y="703948"/>
                </a:lnTo>
                <a:lnTo>
                  <a:pt x="1289367" y="663651"/>
                </a:lnTo>
                <a:lnTo>
                  <a:pt x="1303693" y="623214"/>
                </a:lnTo>
                <a:lnTo>
                  <a:pt x="1313599" y="583247"/>
                </a:lnTo>
                <a:lnTo>
                  <a:pt x="1319720" y="544360"/>
                </a:lnTo>
                <a:lnTo>
                  <a:pt x="1322654" y="507174"/>
                </a:lnTo>
                <a:lnTo>
                  <a:pt x="1322679" y="488670"/>
                </a:lnTo>
                <a:close/>
              </a:path>
              <a:path w="1707514" h="936625">
                <a:moveTo>
                  <a:pt x="1707057" y="175818"/>
                </a:moveTo>
                <a:lnTo>
                  <a:pt x="1675028" y="133769"/>
                </a:lnTo>
                <a:lnTo>
                  <a:pt x="1607108" y="125831"/>
                </a:lnTo>
                <a:lnTo>
                  <a:pt x="1560893" y="127571"/>
                </a:lnTo>
                <a:lnTo>
                  <a:pt x="1507274" y="133007"/>
                </a:lnTo>
                <a:lnTo>
                  <a:pt x="1446822" y="141998"/>
                </a:lnTo>
                <a:lnTo>
                  <a:pt x="1380096" y="154457"/>
                </a:lnTo>
                <a:lnTo>
                  <a:pt x="1307680" y="170268"/>
                </a:lnTo>
                <a:lnTo>
                  <a:pt x="1230147" y="189331"/>
                </a:lnTo>
                <a:lnTo>
                  <a:pt x="1200746" y="153466"/>
                </a:lnTo>
                <a:lnTo>
                  <a:pt x="1168222" y="120967"/>
                </a:lnTo>
                <a:lnTo>
                  <a:pt x="1132890" y="91998"/>
                </a:lnTo>
                <a:lnTo>
                  <a:pt x="1095057" y="66700"/>
                </a:lnTo>
                <a:lnTo>
                  <a:pt x="1055039" y="45199"/>
                </a:lnTo>
                <a:lnTo>
                  <a:pt x="1013142" y="27673"/>
                </a:lnTo>
                <a:lnTo>
                  <a:pt x="969670" y="14236"/>
                </a:lnTo>
                <a:lnTo>
                  <a:pt x="924953" y="5054"/>
                </a:lnTo>
                <a:lnTo>
                  <a:pt x="879297" y="254"/>
                </a:lnTo>
                <a:lnTo>
                  <a:pt x="833005" y="0"/>
                </a:lnTo>
                <a:lnTo>
                  <a:pt x="786396" y="4432"/>
                </a:lnTo>
                <a:lnTo>
                  <a:pt x="739775" y="13690"/>
                </a:lnTo>
                <a:lnTo>
                  <a:pt x="693458" y="27914"/>
                </a:lnTo>
                <a:lnTo>
                  <a:pt x="635596" y="52374"/>
                </a:lnTo>
                <a:lnTo>
                  <a:pt x="585292" y="80403"/>
                </a:lnTo>
                <a:lnTo>
                  <a:pt x="542036" y="111417"/>
                </a:lnTo>
                <a:lnTo>
                  <a:pt x="505307" y="144843"/>
                </a:lnTo>
                <a:lnTo>
                  <a:pt x="474611" y="180111"/>
                </a:lnTo>
                <a:lnTo>
                  <a:pt x="449427" y="216662"/>
                </a:lnTo>
                <a:lnTo>
                  <a:pt x="429247" y="253911"/>
                </a:lnTo>
                <a:lnTo>
                  <a:pt x="413562" y="291299"/>
                </a:lnTo>
                <a:lnTo>
                  <a:pt x="401866" y="328244"/>
                </a:lnTo>
                <a:lnTo>
                  <a:pt x="390601" y="384327"/>
                </a:lnTo>
                <a:lnTo>
                  <a:pt x="390067" y="403352"/>
                </a:lnTo>
                <a:lnTo>
                  <a:pt x="393369" y="420484"/>
                </a:lnTo>
                <a:lnTo>
                  <a:pt x="401853" y="434987"/>
                </a:lnTo>
                <a:lnTo>
                  <a:pt x="416839" y="446074"/>
                </a:lnTo>
                <a:lnTo>
                  <a:pt x="439674" y="453009"/>
                </a:lnTo>
                <a:lnTo>
                  <a:pt x="471678" y="455015"/>
                </a:lnTo>
                <a:lnTo>
                  <a:pt x="514197" y="451332"/>
                </a:lnTo>
                <a:lnTo>
                  <a:pt x="568553" y="441210"/>
                </a:lnTo>
                <a:lnTo>
                  <a:pt x="636079" y="423862"/>
                </a:lnTo>
                <a:lnTo>
                  <a:pt x="718108" y="398551"/>
                </a:lnTo>
                <a:lnTo>
                  <a:pt x="815975" y="364515"/>
                </a:lnTo>
                <a:lnTo>
                  <a:pt x="872197" y="344462"/>
                </a:lnTo>
                <a:lnTo>
                  <a:pt x="927227" y="325628"/>
                </a:lnTo>
                <a:lnTo>
                  <a:pt x="980808" y="308089"/>
                </a:lnTo>
                <a:lnTo>
                  <a:pt x="1032713" y="291884"/>
                </a:lnTo>
                <a:lnTo>
                  <a:pt x="1082687" y="277050"/>
                </a:lnTo>
                <a:lnTo>
                  <a:pt x="1130515" y="263652"/>
                </a:lnTo>
                <a:lnTo>
                  <a:pt x="1175943" y="251752"/>
                </a:lnTo>
                <a:lnTo>
                  <a:pt x="1218717" y="241376"/>
                </a:lnTo>
                <a:lnTo>
                  <a:pt x="1258620" y="232587"/>
                </a:lnTo>
                <a:lnTo>
                  <a:pt x="1333144" y="219341"/>
                </a:lnTo>
                <a:lnTo>
                  <a:pt x="1391043" y="214096"/>
                </a:lnTo>
                <a:lnTo>
                  <a:pt x="1429981" y="217347"/>
                </a:lnTo>
                <a:lnTo>
                  <a:pt x="1447584" y="229616"/>
                </a:lnTo>
                <a:lnTo>
                  <a:pt x="1443913" y="247396"/>
                </a:lnTo>
                <a:lnTo>
                  <a:pt x="1423022" y="270497"/>
                </a:lnTo>
                <a:lnTo>
                  <a:pt x="1386344" y="298196"/>
                </a:lnTo>
                <a:lnTo>
                  <a:pt x="1335316" y="329755"/>
                </a:lnTo>
                <a:lnTo>
                  <a:pt x="1324178" y="338797"/>
                </a:lnTo>
                <a:lnTo>
                  <a:pt x="1316570" y="350596"/>
                </a:lnTo>
                <a:lnTo>
                  <a:pt x="1312875" y="364172"/>
                </a:lnTo>
                <a:lnTo>
                  <a:pt x="1313446" y="378561"/>
                </a:lnTo>
                <a:lnTo>
                  <a:pt x="1313637" y="379488"/>
                </a:lnTo>
                <a:lnTo>
                  <a:pt x="1322514" y="398881"/>
                </a:lnTo>
                <a:lnTo>
                  <a:pt x="1338453" y="411607"/>
                </a:lnTo>
                <a:lnTo>
                  <a:pt x="1358379" y="416217"/>
                </a:lnTo>
                <a:lnTo>
                  <a:pt x="1379207" y="411302"/>
                </a:lnTo>
                <a:lnTo>
                  <a:pt x="1447469" y="375932"/>
                </a:lnTo>
                <a:lnTo>
                  <a:pt x="1509014" y="341642"/>
                </a:lnTo>
                <a:lnTo>
                  <a:pt x="1563306" y="308749"/>
                </a:lnTo>
                <a:lnTo>
                  <a:pt x="1609801" y="277558"/>
                </a:lnTo>
                <a:lnTo>
                  <a:pt x="1647952" y="248361"/>
                </a:lnTo>
                <a:lnTo>
                  <a:pt x="1677250" y="221462"/>
                </a:lnTo>
                <a:lnTo>
                  <a:pt x="1697126" y="197180"/>
                </a:lnTo>
                <a:lnTo>
                  <a:pt x="1707057" y="17581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436679" y="0"/>
            <a:ext cx="17745075" cy="5694680"/>
            <a:chOff x="436679" y="0"/>
            <a:chExt cx="17745075" cy="569468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36679" y="2322484"/>
              <a:ext cx="3371849" cy="3371849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32431" y="0"/>
              <a:ext cx="16248887" cy="400811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429734" y="7054311"/>
            <a:ext cx="2042795" cy="727710"/>
          </a:xfrm>
          <a:prstGeom prst="rect">
            <a:avLst/>
          </a:prstGeom>
        </p:spPr>
        <p:txBody>
          <a:bodyPr wrap="square" lIns="0" tIns="61594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484"/>
              </a:spcBef>
            </a:pPr>
            <a:r>
              <a:rPr dirty="0" baseline="1443" sz="5775" spc="-682">
                <a:solidFill>
                  <a:srgbClr val="FFFFFF"/>
                </a:solidFill>
                <a:latin typeface="Arial Black"/>
                <a:cs typeface="Arial Black"/>
              </a:rPr>
              <a:t>1.</a:t>
            </a:r>
            <a:r>
              <a:rPr dirty="0" sz="3850" spc="-455">
                <a:solidFill>
                  <a:srgbClr val="FFFFFF"/>
                </a:solidFill>
                <a:latin typeface="Arial Black"/>
                <a:cs typeface="Arial Black"/>
              </a:rPr>
              <a:t>L</a:t>
            </a:r>
            <a:r>
              <a:rPr dirty="0" sz="3850" spc="-455">
                <a:solidFill>
                  <a:srgbClr val="FFFFFF"/>
                </a:solidFill>
                <a:latin typeface="Arial Black"/>
                <a:cs typeface="Arial Black"/>
              </a:rPr>
              <a:t>IK</a:t>
            </a:r>
            <a:r>
              <a:rPr dirty="0" sz="3850" spc="-455">
                <a:solidFill>
                  <a:srgbClr val="FFFFFF"/>
                </a:solidFill>
                <a:latin typeface="Arial Black"/>
                <a:cs typeface="Arial Black"/>
              </a:rPr>
              <a:t>IT</a:t>
            </a:r>
            <a:r>
              <a:rPr dirty="0" baseline="-1443" sz="5775" spc="-682">
                <a:solidFill>
                  <a:srgbClr val="FFFFFF"/>
                </a:solidFill>
                <a:latin typeface="Arial Black"/>
                <a:cs typeface="Arial Black"/>
              </a:rPr>
              <a:t>H</a:t>
            </a:r>
            <a:endParaRPr baseline="-1443" sz="5775">
              <a:latin typeface="Arial Black"/>
              <a:cs typeface="Arial Black"/>
            </a:endParaRPr>
          </a:p>
        </p:txBody>
      </p:sp>
      <p:sp>
        <p:nvSpPr>
          <p:cNvPr id="7" name="object 7" descr=""/>
          <p:cNvSpPr txBox="1"/>
          <p:nvPr/>
        </p:nvSpPr>
        <p:spPr>
          <a:xfrm>
            <a:off x="18167" y="5336137"/>
            <a:ext cx="12930505" cy="434594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6207760">
              <a:lnSpc>
                <a:spcPct val="100000"/>
              </a:lnSpc>
              <a:spcBef>
                <a:spcPts val="100"/>
              </a:spcBef>
            </a:pPr>
            <a:r>
              <a:rPr dirty="0" sz="4400" spc="-320">
                <a:solidFill>
                  <a:srgbClr val="FFFFFF"/>
                </a:solidFill>
                <a:latin typeface="Arial Black"/>
                <a:cs typeface="Arial Black"/>
              </a:rPr>
              <a:t>“PROBLEM</a:t>
            </a:r>
            <a:r>
              <a:rPr dirty="0" sz="4400" spc="-40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400" spc="-335">
                <a:solidFill>
                  <a:srgbClr val="FFFFFF"/>
                </a:solidFill>
                <a:latin typeface="Arial Black"/>
                <a:cs typeface="Arial Black"/>
              </a:rPr>
              <a:t>NUMBER:01”</a:t>
            </a:r>
            <a:endParaRPr sz="4400">
              <a:latin typeface="Arial Black"/>
              <a:cs typeface="Arial Black"/>
            </a:endParaRPr>
          </a:p>
          <a:p>
            <a:pPr marL="12700">
              <a:lnSpc>
                <a:spcPct val="100000"/>
              </a:lnSpc>
              <a:spcBef>
                <a:spcPts val="3495"/>
              </a:spcBef>
            </a:pPr>
            <a:r>
              <a:rPr dirty="0" sz="4200" spc="-270">
                <a:solidFill>
                  <a:srgbClr val="FFFFFF"/>
                </a:solidFill>
                <a:latin typeface="Arial Black"/>
                <a:cs typeface="Arial Black"/>
              </a:rPr>
              <a:t>“TEAM</a:t>
            </a:r>
            <a:r>
              <a:rPr dirty="0" sz="4200" spc="-40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4200" spc="-409">
                <a:solidFill>
                  <a:srgbClr val="FFFFFF"/>
                </a:solidFill>
                <a:latin typeface="Arial Black"/>
                <a:cs typeface="Arial Black"/>
              </a:rPr>
              <a:t>MATES”</a:t>
            </a:r>
            <a:endParaRPr sz="4200">
              <a:latin typeface="Arial Black"/>
              <a:cs typeface="Arial Black"/>
            </a:endParaRPr>
          </a:p>
          <a:p>
            <a:pPr marL="836294" indent="-476250">
              <a:lnSpc>
                <a:spcPct val="100000"/>
              </a:lnSpc>
              <a:spcBef>
                <a:spcPts val="5575"/>
              </a:spcBef>
              <a:buSzPct val="97260"/>
              <a:buAutoNum type="arabicPeriod" startAt="2"/>
              <a:tabLst>
                <a:tab pos="836294" algn="l"/>
              </a:tabLst>
            </a:pPr>
            <a:r>
              <a:rPr dirty="0" sz="3650" spc="-335">
                <a:solidFill>
                  <a:srgbClr val="FFFFFF"/>
                </a:solidFill>
                <a:latin typeface="Arial Black"/>
                <a:cs typeface="Arial Black"/>
              </a:rPr>
              <a:t>PRATHAM</a:t>
            </a:r>
            <a:endParaRPr sz="3650">
              <a:latin typeface="Arial Black"/>
              <a:cs typeface="Arial Black"/>
            </a:endParaRPr>
          </a:p>
          <a:p>
            <a:pPr marL="803275" indent="-495300">
              <a:lnSpc>
                <a:spcPct val="100000"/>
              </a:lnSpc>
              <a:spcBef>
                <a:spcPts val="745"/>
              </a:spcBef>
              <a:buSzPct val="97368"/>
              <a:buAutoNum type="arabicPeriod" startAt="2"/>
              <a:tabLst>
                <a:tab pos="803275" algn="l"/>
              </a:tabLst>
            </a:pPr>
            <a:r>
              <a:rPr dirty="0" sz="3800" spc="-320">
                <a:solidFill>
                  <a:srgbClr val="FFFFFF"/>
                </a:solidFill>
                <a:latin typeface="Arial Black"/>
                <a:cs typeface="Arial Black"/>
              </a:rPr>
              <a:t>VARSHINI</a:t>
            </a:r>
            <a:endParaRPr sz="3800">
              <a:latin typeface="Arial Black"/>
              <a:cs typeface="Arial Black"/>
            </a:endParaRPr>
          </a:p>
          <a:p>
            <a:pPr marL="878840" indent="-495300">
              <a:lnSpc>
                <a:spcPct val="100000"/>
              </a:lnSpc>
              <a:spcBef>
                <a:spcPts val="375"/>
              </a:spcBef>
              <a:buAutoNum type="arabicPeriod" startAt="2"/>
              <a:tabLst>
                <a:tab pos="878840" algn="l"/>
              </a:tabLst>
            </a:pPr>
            <a:r>
              <a:rPr dirty="0" sz="3800" spc="-285">
                <a:solidFill>
                  <a:srgbClr val="FFFFFF"/>
                </a:solidFill>
                <a:latin typeface="Arial Black"/>
                <a:cs typeface="Arial Black"/>
              </a:rPr>
              <a:t>JOVIN</a:t>
            </a:r>
            <a:endParaRPr sz="3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477977" y="737069"/>
            <a:ext cx="1629410" cy="894715"/>
          </a:xfrm>
          <a:custGeom>
            <a:avLst/>
            <a:gdLst/>
            <a:ahLst/>
            <a:cxnLst/>
            <a:rect l="l" t="t" r="r" b="b"/>
            <a:pathLst>
              <a:path w="1629410" h="894714">
                <a:moveTo>
                  <a:pt x="1262214" y="484517"/>
                </a:moveTo>
                <a:lnTo>
                  <a:pt x="1251572" y="433438"/>
                </a:lnTo>
                <a:lnTo>
                  <a:pt x="1216507" y="415493"/>
                </a:lnTo>
                <a:lnTo>
                  <a:pt x="1185811" y="413727"/>
                </a:lnTo>
                <a:lnTo>
                  <a:pt x="1144206" y="417804"/>
                </a:lnTo>
                <a:lnTo>
                  <a:pt x="1090091" y="428536"/>
                </a:lnTo>
                <a:lnTo>
                  <a:pt x="1021892" y="446697"/>
                </a:lnTo>
                <a:lnTo>
                  <a:pt x="937983" y="473087"/>
                </a:lnTo>
                <a:lnTo>
                  <a:pt x="836803" y="508482"/>
                </a:lnTo>
                <a:lnTo>
                  <a:pt x="782281" y="527926"/>
                </a:lnTo>
                <a:lnTo>
                  <a:pt x="728954" y="546150"/>
                </a:lnTo>
                <a:lnTo>
                  <a:pt x="677037" y="563118"/>
                </a:lnTo>
                <a:lnTo>
                  <a:pt x="626795" y="578777"/>
                </a:lnTo>
                <a:lnTo>
                  <a:pt x="578459" y="593064"/>
                </a:lnTo>
                <a:lnTo>
                  <a:pt x="532269" y="605942"/>
                </a:lnTo>
                <a:lnTo>
                  <a:pt x="488467" y="617347"/>
                </a:lnTo>
                <a:lnTo>
                  <a:pt x="447306" y="627227"/>
                </a:lnTo>
                <a:lnTo>
                  <a:pt x="409003" y="635546"/>
                </a:lnTo>
                <a:lnTo>
                  <a:pt x="339890" y="647522"/>
                </a:lnTo>
                <a:lnTo>
                  <a:pt x="286232" y="652106"/>
                </a:lnTo>
                <a:lnTo>
                  <a:pt x="250177" y="648843"/>
                </a:lnTo>
                <a:lnTo>
                  <a:pt x="233832" y="637260"/>
                </a:lnTo>
                <a:lnTo>
                  <a:pt x="238366" y="618693"/>
                </a:lnTo>
                <a:lnTo>
                  <a:pt x="261962" y="594233"/>
                </a:lnTo>
                <a:lnTo>
                  <a:pt x="302895" y="564807"/>
                </a:lnTo>
                <a:lnTo>
                  <a:pt x="359435" y="531329"/>
                </a:lnTo>
                <a:lnTo>
                  <a:pt x="365061" y="526999"/>
                </a:lnTo>
                <a:lnTo>
                  <a:pt x="348729" y="486689"/>
                </a:lnTo>
                <a:lnTo>
                  <a:pt x="337680" y="489089"/>
                </a:lnTo>
                <a:lnTo>
                  <a:pt x="267766" y="524484"/>
                </a:lnTo>
                <a:lnTo>
                  <a:pt x="204622" y="558876"/>
                </a:lnTo>
                <a:lnTo>
                  <a:pt x="148805" y="591908"/>
                </a:lnTo>
                <a:lnTo>
                  <a:pt x="100901" y="623277"/>
                </a:lnTo>
                <a:lnTo>
                  <a:pt x="61493" y="652640"/>
                </a:lnTo>
                <a:lnTo>
                  <a:pt x="31153" y="679665"/>
                </a:lnTo>
                <a:lnTo>
                  <a:pt x="0" y="725449"/>
                </a:lnTo>
                <a:lnTo>
                  <a:pt x="342" y="743534"/>
                </a:lnTo>
                <a:lnTo>
                  <a:pt x="10439" y="756653"/>
                </a:lnTo>
                <a:lnTo>
                  <a:pt x="29425" y="766038"/>
                </a:lnTo>
                <a:lnTo>
                  <a:pt x="56807" y="771753"/>
                </a:lnTo>
                <a:lnTo>
                  <a:pt x="92049" y="773899"/>
                </a:lnTo>
                <a:lnTo>
                  <a:pt x="134645" y="772566"/>
                </a:lnTo>
                <a:lnTo>
                  <a:pt x="184099" y="767867"/>
                </a:lnTo>
                <a:lnTo>
                  <a:pt x="239864" y="759879"/>
                </a:lnTo>
                <a:lnTo>
                  <a:pt x="301459" y="748703"/>
                </a:lnTo>
                <a:lnTo>
                  <a:pt x="368363" y="734441"/>
                </a:lnTo>
                <a:lnTo>
                  <a:pt x="440067" y="717169"/>
                </a:lnTo>
                <a:lnTo>
                  <a:pt x="446798" y="716445"/>
                </a:lnTo>
                <a:lnTo>
                  <a:pt x="453339" y="717626"/>
                </a:lnTo>
                <a:lnTo>
                  <a:pt x="459282" y="720598"/>
                </a:lnTo>
                <a:lnTo>
                  <a:pt x="464223" y="725220"/>
                </a:lnTo>
                <a:lnTo>
                  <a:pt x="495007" y="760120"/>
                </a:lnTo>
                <a:lnTo>
                  <a:pt x="528993" y="791362"/>
                </a:lnTo>
                <a:lnTo>
                  <a:pt x="565823" y="818807"/>
                </a:lnTo>
                <a:lnTo>
                  <a:pt x="605142" y="842264"/>
                </a:lnTo>
                <a:lnTo>
                  <a:pt x="646595" y="861593"/>
                </a:lnTo>
                <a:lnTo>
                  <a:pt x="689851" y="876617"/>
                </a:lnTo>
                <a:lnTo>
                  <a:pt x="734542" y="887183"/>
                </a:lnTo>
                <a:lnTo>
                  <a:pt x="780338" y="893127"/>
                </a:lnTo>
                <a:lnTo>
                  <a:pt x="826871" y="894270"/>
                </a:lnTo>
                <a:lnTo>
                  <a:pt x="873785" y="890473"/>
                </a:lnTo>
                <a:lnTo>
                  <a:pt x="920762" y="881557"/>
                </a:lnTo>
                <a:lnTo>
                  <a:pt x="967422" y="867359"/>
                </a:lnTo>
                <a:lnTo>
                  <a:pt x="1027023" y="842060"/>
                </a:lnTo>
                <a:lnTo>
                  <a:pt x="1078306" y="813092"/>
                </a:lnTo>
                <a:lnTo>
                  <a:pt x="1121854" y="781050"/>
                </a:lnTo>
                <a:lnTo>
                  <a:pt x="1158252" y="746531"/>
                </a:lnTo>
                <a:lnTo>
                  <a:pt x="1188097" y="710107"/>
                </a:lnTo>
                <a:lnTo>
                  <a:pt x="1211948" y="672363"/>
                </a:lnTo>
                <a:lnTo>
                  <a:pt x="1230426" y="633907"/>
                </a:lnTo>
                <a:lnTo>
                  <a:pt x="1244104" y="595299"/>
                </a:lnTo>
                <a:lnTo>
                  <a:pt x="1253566" y="557149"/>
                </a:lnTo>
                <a:lnTo>
                  <a:pt x="1259408" y="520026"/>
                </a:lnTo>
                <a:lnTo>
                  <a:pt x="1262214" y="484517"/>
                </a:lnTo>
                <a:close/>
              </a:path>
              <a:path w="1629410" h="894714">
                <a:moveTo>
                  <a:pt x="1629168" y="168198"/>
                </a:moveTo>
                <a:lnTo>
                  <a:pt x="1598612" y="128054"/>
                </a:lnTo>
                <a:lnTo>
                  <a:pt x="1533753" y="120472"/>
                </a:lnTo>
                <a:lnTo>
                  <a:pt x="1489646" y="122135"/>
                </a:lnTo>
                <a:lnTo>
                  <a:pt x="1438452" y="127317"/>
                </a:lnTo>
                <a:lnTo>
                  <a:pt x="1380744" y="135902"/>
                </a:lnTo>
                <a:lnTo>
                  <a:pt x="1317040" y="147789"/>
                </a:lnTo>
                <a:lnTo>
                  <a:pt x="1247914" y="162890"/>
                </a:lnTo>
                <a:lnTo>
                  <a:pt x="1173886" y="181089"/>
                </a:lnTo>
                <a:lnTo>
                  <a:pt x="1143355" y="144145"/>
                </a:lnTo>
                <a:lnTo>
                  <a:pt x="1109345" y="110985"/>
                </a:lnTo>
                <a:lnTo>
                  <a:pt x="1072235" y="81800"/>
                </a:lnTo>
                <a:lnTo>
                  <a:pt x="1032421" y="56769"/>
                </a:lnTo>
                <a:lnTo>
                  <a:pt x="990269" y="36055"/>
                </a:lnTo>
                <a:lnTo>
                  <a:pt x="946150" y="19850"/>
                </a:lnTo>
                <a:lnTo>
                  <a:pt x="900455" y="8318"/>
                </a:lnTo>
                <a:lnTo>
                  <a:pt x="853567" y="1651"/>
                </a:lnTo>
                <a:lnTo>
                  <a:pt x="805853" y="0"/>
                </a:lnTo>
                <a:lnTo>
                  <a:pt x="757694" y="3556"/>
                </a:lnTo>
                <a:lnTo>
                  <a:pt x="709472" y="12496"/>
                </a:lnTo>
                <a:lnTo>
                  <a:pt x="661555" y="27000"/>
                </a:lnTo>
                <a:lnTo>
                  <a:pt x="600633" y="53162"/>
                </a:lnTo>
                <a:lnTo>
                  <a:pt x="548551" y="83451"/>
                </a:lnTo>
                <a:lnTo>
                  <a:pt x="504634" y="117119"/>
                </a:lnTo>
                <a:lnTo>
                  <a:pt x="468223" y="153390"/>
                </a:lnTo>
                <a:lnTo>
                  <a:pt x="438645" y="191554"/>
                </a:lnTo>
                <a:lnTo>
                  <a:pt x="415239" y="230847"/>
                </a:lnTo>
                <a:lnTo>
                  <a:pt x="397332" y="270522"/>
                </a:lnTo>
                <a:lnTo>
                  <a:pt x="384251" y="309829"/>
                </a:lnTo>
                <a:lnTo>
                  <a:pt x="375335" y="348018"/>
                </a:lnTo>
                <a:lnTo>
                  <a:pt x="372186" y="388531"/>
                </a:lnTo>
                <a:lnTo>
                  <a:pt x="376745" y="405815"/>
                </a:lnTo>
                <a:lnTo>
                  <a:pt x="387591" y="419874"/>
                </a:lnTo>
                <a:lnTo>
                  <a:pt x="406387" y="429742"/>
                </a:lnTo>
                <a:lnTo>
                  <a:pt x="434784" y="434492"/>
                </a:lnTo>
                <a:lnTo>
                  <a:pt x="474421" y="433171"/>
                </a:lnTo>
                <a:lnTo>
                  <a:pt x="526961" y="424827"/>
                </a:lnTo>
                <a:lnTo>
                  <a:pt x="594055" y="408546"/>
                </a:lnTo>
                <a:lnTo>
                  <a:pt x="677354" y="383362"/>
                </a:lnTo>
                <a:lnTo>
                  <a:pt x="778510" y="348322"/>
                </a:lnTo>
                <a:lnTo>
                  <a:pt x="832180" y="329184"/>
                </a:lnTo>
                <a:lnTo>
                  <a:pt x="884707" y="311213"/>
                </a:lnTo>
                <a:lnTo>
                  <a:pt x="935863" y="294462"/>
                </a:lnTo>
                <a:lnTo>
                  <a:pt x="985418" y="278993"/>
                </a:lnTo>
                <a:lnTo>
                  <a:pt x="1033132" y="264833"/>
                </a:lnTo>
                <a:lnTo>
                  <a:pt x="1078788" y="252044"/>
                </a:lnTo>
                <a:lnTo>
                  <a:pt x="1122146" y="240677"/>
                </a:lnTo>
                <a:lnTo>
                  <a:pt x="1162989" y="230771"/>
                </a:lnTo>
                <a:lnTo>
                  <a:pt x="1201077" y="222389"/>
                </a:lnTo>
                <a:lnTo>
                  <a:pt x="1272222" y="209740"/>
                </a:lnTo>
                <a:lnTo>
                  <a:pt x="1327492" y="204736"/>
                </a:lnTo>
                <a:lnTo>
                  <a:pt x="1364665" y="207848"/>
                </a:lnTo>
                <a:lnTo>
                  <a:pt x="1381480" y="219557"/>
                </a:lnTo>
                <a:lnTo>
                  <a:pt x="1377962" y="236512"/>
                </a:lnTo>
                <a:lnTo>
                  <a:pt x="1358023" y="258584"/>
                </a:lnTo>
                <a:lnTo>
                  <a:pt x="1323009" y="285026"/>
                </a:lnTo>
                <a:lnTo>
                  <a:pt x="1274292" y="315137"/>
                </a:lnTo>
                <a:lnTo>
                  <a:pt x="1263662" y="323786"/>
                </a:lnTo>
                <a:lnTo>
                  <a:pt x="1256398" y="335038"/>
                </a:lnTo>
                <a:lnTo>
                  <a:pt x="1252867" y="347992"/>
                </a:lnTo>
                <a:lnTo>
                  <a:pt x="1253426" y="361734"/>
                </a:lnTo>
                <a:lnTo>
                  <a:pt x="1253591" y="362623"/>
                </a:lnTo>
                <a:lnTo>
                  <a:pt x="1262075" y="381139"/>
                </a:lnTo>
                <a:lnTo>
                  <a:pt x="1277289" y="393280"/>
                </a:lnTo>
                <a:lnTo>
                  <a:pt x="1296314" y="397687"/>
                </a:lnTo>
                <a:lnTo>
                  <a:pt x="1316202" y="392988"/>
                </a:lnTo>
                <a:lnTo>
                  <a:pt x="1381366" y="359232"/>
                </a:lnTo>
                <a:lnTo>
                  <a:pt x="1440116" y="326504"/>
                </a:lnTo>
                <a:lnTo>
                  <a:pt x="1491945" y="295097"/>
                </a:lnTo>
                <a:lnTo>
                  <a:pt x="1536331" y="265315"/>
                </a:lnTo>
                <a:lnTo>
                  <a:pt x="1572755" y="237439"/>
                </a:lnTo>
                <a:lnTo>
                  <a:pt x="1619694" y="188582"/>
                </a:lnTo>
                <a:lnTo>
                  <a:pt x="1629168" y="168198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1996439" y="2892551"/>
            <a:ext cx="14240510" cy="4645660"/>
            <a:chOff x="1996439" y="2892551"/>
            <a:chExt cx="14240510" cy="4645660"/>
          </a:xfrm>
        </p:grpSpPr>
        <p:pic>
          <p:nvPicPr>
            <p:cNvPr id="4" name="object 4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578986" y="4667250"/>
              <a:ext cx="13144499" cy="2600324"/>
            </a:xfrm>
            <a:prstGeom prst="rect">
              <a:avLst/>
            </a:prstGeom>
          </p:spPr>
        </p:pic>
        <p:pic>
          <p:nvPicPr>
            <p:cNvPr id="5" name="object 5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996439" y="2892551"/>
              <a:ext cx="14240255" cy="4645151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91198" y="359066"/>
            <a:ext cx="1285240" cy="705485"/>
          </a:xfrm>
          <a:custGeom>
            <a:avLst/>
            <a:gdLst/>
            <a:ahLst/>
            <a:cxnLst/>
            <a:rect l="l" t="t" r="r" b="b"/>
            <a:pathLst>
              <a:path w="1285239" h="705485">
                <a:moveTo>
                  <a:pt x="995934" y="382104"/>
                </a:moveTo>
                <a:lnTo>
                  <a:pt x="980948" y="335597"/>
                </a:lnTo>
                <a:lnTo>
                  <a:pt x="932434" y="326351"/>
                </a:lnTo>
                <a:lnTo>
                  <a:pt x="889711" y="331660"/>
                </a:lnTo>
                <a:lnTo>
                  <a:pt x="831634" y="345122"/>
                </a:lnTo>
                <a:lnTo>
                  <a:pt x="755878" y="367868"/>
                </a:lnTo>
                <a:lnTo>
                  <a:pt x="660171" y="401027"/>
                </a:lnTo>
                <a:lnTo>
                  <a:pt x="605015" y="420573"/>
                </a:lnTo>
                <a:lnTo>
                  <a:pt x="551484" y="438531"/>
                </a:lnTo>
                <a:lnTo>
                  <a:pt x="499999" y="454799"/>
                </a:lnTo>
                <a:lnTo>
                  <a:pt x="450964" y="469303"/>
                </a:lnTo>
                <a:lnTo>
                  <a:pt x="404761" y="481939"/>
                </a:lnTo>
                <a:lnTo>
                  <a:pt x="361823" y="492645"/>
                </a:lnTo>
                <a:lnTo>
                  <a:pt x="322529" y="501307"/>
                </a:lnTo>
                <a:lnTo>
                  <a:pt x="267982" y="510755"/>
                </a:lnTo>
                <a:lnTo>
                  <a:pt x="225640" y="514375"/>
                </a:lnTo>
                <a:lnTo>
                  <a:pt x="197180" y="511797"/>
                </a:lnTo>
                <a:lnTo>
                  <a:pt x="184277" y="502653"/>
                </a:lnTo>
                <a:lnTo>
                  <a:pt x="187858" y="487997"/>
                </a:lnTo>
                <a:lnTo>
                  <a:pt x="206476" y="468706"/>
                </a:lnTo>
                <a:lnTo>
                  <a:pt x="238785" y="445477"/>
                </a:lnTo>
                <a:lnTo>
                  <a:pt x="283413" y="419049"/>
                </a:lnTo>
                <a:lnTo>
                  <a:pt x="290093" y="415353"/>
                </a:lnTo>
                <a:lnTo>
                  <a:pt x="293890" y="407936"/>
                </a:lnTo>
                <a:lnTo>
                  <a:pt x="292798" y="399986"/>
                </a:lnTo>
                <a:lnTo>
                  <a:pt x="289521" y="391668"/>
                </a:lnTo>
                <a:lnTo>
                  <a:pt x="283146" y="386041"/>
                </a:lnTo>
                <a:lnTo>
                  <a:pt x="274955" y="383819"/>
                </a:lnTo>
                <a:lnTo>
                  <a:pt x="266242" y="385711"/>
                </a:lnTo>
                <a:lnTo>
                  <a:pt x="196265" y="421500"/>
                </a:lnTo>
                <a:lnTo>
                  <a:pt x="135305" y="455841"/>
                </a:lnTo>
                <a:lnTo>
                  <a:pt x="84366" y="488175"/>
                </a:lnTo>
                <a:lnTo>
                  <a:pt x="44386" y="517956"/>
                </a:lnTo>
                <a:lnTo>
                  <a:pt x="16357" y="544652"/>
                </a:lnTo>
                <a:lnTo>
                  <a:pt x="0" y="586524"/>
                </a:lnTo>
                <a:lnTo>
                  <a:pt x="11074" y="599020"/>
                </a:lnTo>
                <a:lnTo>
                  <a:pt x="32956" y="606907"/>
                </a:lnTo>
                <a:lnTo>
                  <a:pt x="64858" y="610336"/>
                </a:lnTo>
                <a:lnTo>
                  <a:pt x="105994" y="609447"/>
                </a:lnTo>
                <a:lnTo>
                  <a:pt x="155575" y="604405"/>
                </a:lnTo>
                <a:lnTo>
                  <a:pt x="212801" y="595337"/>
                </a:lnTo>
                <a:lnTo>
                  <a:pt x="276885" y="582396"/>
                </a:lnTo>
                <a:lnTo>
                  <a:pt x="347040" y="565721"/>
                </a:lnTo>
                <a:lnTo>
                  <a:pt x="354101" y="563930"/>
                </a:lnTo>
                <a:lnTo>
                  <a:pt x="361594" y="566381"/>
                </a:lnTo>
                <a:lnTo>
                  <a:pt x="399084" y="608177"/>
                </a:lnTo>
                <a:lnTo>
                  <a:pt x="436384" y="639064"/>
                </a:lnTo>
                <a:lnTo>
                  <a:pt x="477329" y="664464"/>
                </a:lnTo>
                <a:lnTo>
                  <a:pt x="521284" y="684047"/>
                </a:lnTo>
                <a:lnTo>
                  <a:pt x="567601" y="697534"/>
                </a:lnTo>
                <a:lnTo>
                  <a:pt x="615607" y="704596"/>
                </a:lnTo>
                <a:lnTo>
                  <a:pt x="664654" y="704951"/>
                </a:lnTo>
                <a:lnTo>
                  <a:pt x="714095" y="698271"/>
                </a:lnTo>
                <a:lnTo>
                  <a:pt x="763270" y="684263"/>
                </a:lnTo>
                <a:lnTo>
                  <a:pt x="819861" y="659447"/>
                </a:lnTo>
                <a:lnTo>
                  <a:pt x="866787" y="630466"/>
                </a:lnTo>
                <a:lnTo>
                  <a:pt x="904900" y="598170"/>
                </a:lnTo>
                <a:lnTo>
                  <a:pt x="935050" y="563410"/>
                </a:lnTo>
                <a:lnTo>
                  <a:pt x="958088" y="527011"/>
                </a:lnTo>
                <a:lnTo>
                  <a:pt x="974839" y="489839"/>
                </a:lnTo>
                <a:lnTo>
                  <a:pt x="986167" y="452742"/>
                </a:lnTo>
                <a:lnTo>
                  <a:pt x="992911" y="416547"/>
                </a:lnTo>
                <a:lnTo>
                  <a:pt x="995934" y="382104"/>
                </a:lnTo>
                <a:close/>
              </a:path>
              <a:path w="1285239" h="705485">
                <a:moveTo>
                  <a:pt x="1285138" y="118783"/>
                </a:moveTo>
                <a:lnTo>
                  <a:pt x="1273721" y="106083"/>
                </a:lnTo>
                <a:lnTo>
                  <a:pt x="1251077" y="98171"/>
                </a:lnTo>
                <a:lnTo>
                  <a:pt x="1218031" y="94894"/>
                </a:lnTo>
                <a:lnTo>
                  <a:pt x="1175423" y="96100"/>
                </a:lnTo>
                <a:lnTo>
                  <a:pt x="1124102" y="101625"/>
                </a:lnTo>
                <a:lnTo>
                  <a:pt x="1064907" y="111328"/>
                </a:lnTo>
                <a:lnTo>
                  <a:pt x="998664" y="125056"/>
                </a:lnTo>
                <a:lnTo>
                  <a:pt x="926223" y="142633"/>
                </a:lnTo>
                <a:lnTo>
                  <a:pt x="896962" y="107988"/>
                </a:lnTo>
                <a:lnTo>
                  <a:pt x="863841" y="77698"/>
                </a:lnTo>
                <a:lnTo>
                  <a:pt x="827366" y="52006"/>
                </a:lnTo>
                <a:lnTo>
                  <a:pt x="788085" y="31153"/>
                </a:lnTo>
                <a:lnTo>
                  <a:pt x="746480" y="15367"/>
                </a:lnTo>
                <a:lnTo>
                  <a:pt x="703084" y="4902"/>
                </a:lnTo>
                <a:lnTo>
                  <a:pt x="658406" y="0"/>
                </a:lnTo>
                <a:lnTo>
                  <a:pt x="612965" y="889"/>
                </a:lnTo>
                <a:lnTo>
                  <a:pt x="567270" y="7810"/>
                </a:lnTo>
                <a:lnTo>
                  <a:pt x="521855" y="21005"/>
                </a:lnTo>
                <a:lnTo>
                  <a:pt x="461340" y="48183"/>
                </a:lnTo>
                <a:lnTo>
                  <a:pt x="412115" y="80454"/>
                </a:lnTo>
                <a:lnTo>
                  <a:pt x="373037" y="116573"/>
                </a:lnTo>
                <a:lnTo>
                  <a:pt x="343001" y="155270"/>
                </a:lnTo>
                <a:lnTo>
                  <a:pt x="320890" y="195313"/>
                </a:lnTo>
                <a:lnTo>
                  <a:pt x="305587" y="235432"/>
                </a:lnTo>
                <a:lnTo>
                  <a:pt x="295960" y="274383"/>
                </a:lnTo>
                <a:lnTo>
                  <a:pt x="293268" y="294449"/>
                </a:lnTo>
                <a:lnTo>
                  <a:pt x="294538" y="312686"/>
                </a:lnTo>
                <a:lnTo>
                  <a:pt x="302145" y="327710"/>
                </a:lnTo>
                <a:lnTo>
                  <a:pt x="318465" y="338188"/>
                </a:lnTo>
                <a:lnTo>
                  <a:pt x="345884" y="342760"/>
                </a:lnTo>
                <a:lnTo>
                  <a:pt x="386791" y="340042"/>
                </a:lnTo>
                <a:lnTo>
                  <a:pt x="443547" y="328676"/>
                </a:lnTo>
                <a:lnTo>
                  <a:pt x="518541" y="307327"/>
                </a:lnTo>
                <a:lnTo>
                  <a:pt x="614172" y="274612"/>
                </a:lnTo>
                <a:lnTo>
                  <a:pt x="668477" y="255358"/>
                </a:lnTo>
                <a:lnTo>
                  <a:pt x="721194" y="237655"/>
                </a:lnTo>
                <a:lnTo>
                  <a:pt x="771956" y="221576"/>
                </a:lnTo>
                <a:lnTo>
                  <a:pt x="820381" y="207213"/>
                </a:lnTo>
                <a:lnTo>
                  <a:pt x="866051" y="194640"/>
                </a:lnTo>
                <a:lnTo>
                  <a:pt x="908621" y="183959"/>
                </a:lnTo>
                <a:lnTo>
                  <a:pt x="947674" y="175221"/>
                </a:lnTo>
                <a:lnTo>
                  <a:pt x="1003833" y="165239"/>
                </a:lnTo>
                <a:lnTo>
                  <a:pt x="1047457" y="161290"/>
                </a:lnTo>
                <a:lnTo>
                  <a:pt x="1076782" y="163741"/>
                </a:lnTo>
                <a:lnTo>
                  <a:pt x="1090053" y="172986"/>
                </a:lnTo>
                <a:lnTo>
                  <a:pt x="1087285" y="186372"/>
                </a:lnTo>
                <a:lnTo>
                  <a:pt x="1071549" y="203784"/>
                </a:lnTo>
                <a:lnTo>
                  <a:pt x="1043914" y="224663"/>
                </a:lnTo>
                <a:lnTo>
                  <a:pt x="1005471" y="248424"/>
                </a:lnTo>
                <a:lnTo>
                  <a:pt x="997064" y="255244"/>
                </a:lnTo>
                <a:lnTo>
                  <a:pt x="991336" y="264134"/>
                </a:lnTo>
                <a:lnTo>
                  <a:pt x="988555" y="274358"/>
                </a:lnTo>
                <a:lnTo>
                  <a:pt x="988987" y="285203"/>
                </a:lnTo>
                <a:lnTo>
                  <a:pt x="989126" y="285902"/>
                </a:lnTo>
                <a:lnTo>
                  <a:pt x="995819" y="300520"/>
                </a:lnTo>
                <a:lnTo>
                  <a:pt x="1007821" y="310095"/>
                </a:lnTo>
                <a:lnTo>
                  <a:pt x="1022845" y="313575"/>
                </a:lnTo>
                <a:lnTo>
                  <a:pt x="1038542" y="309867"/>
                </a:lnTo>
                <a:lnTo>
                  <a:pt x="1103757" y="275755"/>
                </a:lnTo>
                <a:lnTo>
                  <a:pt x="1160411" y="243090"/>
                </a:lnTo>
                <a:lnTo>
                  <a:pt x="1207643" y="212369"/>
                </a:lnTo>
                <a:lnTo>
                  <a:pt x="1244600" y="184099"/>
                </a:lnTo>
                <a:lnTo>
                  <a:pt x="1284198" y="136804"/>
                </a:lnTo>
                <a:lnTo>
                  <a:pt x="1285138" y="11878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1803415"/>
            <a:ext cx="9840595" cy="8483600"/>
            <a:chOff x="0" y="1803415"/>
            <a:chExt cx="9840595" cy="8483600"/>
          </a:xfrm>
        </p:grpSpPr>
        <p:sp>
          <p:nvSpPr>
            <p:cNvPr id="4" name="object 4" descr=""/>
            <p:cNvSpPr/>
            <p:nvPr/>
          </p:nvSpPr>
          <p:spPr>
            <a:xfrm>
              <a:off x="0" y="1803415"/>
              <a:ext cx="9840595" cy="8470900"/>
            </a:xfrm>
            <a:custGeom>
              <a:avLst/>
              <a:gdLst/>
              <a:ahLst/>
              <a:cxnLst/>
              <a:rect l="l" t="t" r="r" b="b"/>
              <a:pathLst>
                <a:path w="9840595" h="8470900">
                  <a:moveTo>
                    <a:pt x="4165975" y="12700"/>
                  </a:moveTo>
                  <a:lnTo>
                    <a:pt x="3880456" y="12700"/>
                  </a:lnTo>
                  <a:lnTo>
                    <a:pt x="3928033" y="0"/>
                  </a:lnTo>
                  <a:lnTo>
                    <a:pt x="4118398" y="0"/>
                  </a:lnTo>
                  <a:lnTo>
                    <a:pt x="4165975" y="12700"/>
                  </a:lnTo>
                  <a:close/>
                </a:path>
                <a:path w="9840595" h="8470900">
                  <a:moveTo>
                    <a:pt x="4451150" y="25400"/>
                  </a:moveTo>
                  <a:lnTo>
                    <a:pt x="3595280" y="25400"/>
                  </a:lnTo>
                  <a:lnTo>
                    <a:pt x="3642752" y="12700"/>
                  </a:lnTo>
                  <a:lnTo>
                    <a:pt x="4403678" y="12700"/>
                  </a:lnTo>
                  <a:lnTo>
                    <a:pt x="4451150" y="25400"/>
                  </a:lnTo>
                  <a:close/>
                </a:path>
                <a:path w="9840595" h="8470900">
                  <a:moveTo>
                    <a:pt x="4593394" y="38100"/>
                  </a:moveTo>
                  <a:lnTo>
                    <a:pt x="3453037" y="38100"/>
                  </a:lnTo>
                  <a:lnTo>
                    <a:pt x="3500423" y="25400"/>
                  </a:lnTo>
                  <a:lnTo>
                    <a:pt x="4546008" y="25400"/>
                  </a:lnTo>
                  <a:lnTo>
                    <a:pt x="4593394" y="38100"/>
                  </a:lnTo>
                  <a:close/>
                </a:path>
                <a:path w="9840595" h="8470900">
                  <a:moveTo>
                    <a:pt x="4735295" y="50800"/>
                  </a:moveTo>
                  <a:lnTo>
                    <a:pt x="3311136" y="50800"/>
                  </a:lnTo>
                  <a:lnTo>
                    <a:pt x="3358389" y="38100"/>
                  </a:lnTo>
                  <a:lnTo>
                    <a:pt x="4688042" y="38100"/>
                  </a:lnTo>
                  <a:lnTo>
                    <a:pt x="4735295" y="50800"/>
                  </a:lnTo>
                  <a:close/>
                </a:path>
                <a:path w="9840595" h="8470900">
                  <a:moveTo>
                    <a:pt x="4829656" y="63500"/>
                  </a:moveTo>
                  <a:lnTo>
                    <a:pt x="3216774" y="63500"/>
                  </a:lnTo>
                  <a:lnTo>
                    <a:pt x="3263931" y="50800"/>
                  </a:lnTo>
                  <a:lnTo>
                    <a:pt x="4782499" y="50800"/>
                  </a:lnTo>
                  <a:lnTo>
                    <a:pt x="4829656" y="63500"/>
                  </a:lnTo>
                  <a:close/>
                </a:path>
                <a:path w="9840595" h="8470900">
                  <a:moveTo>
                    <a:pt x="4970804" y="88900"/>
                  </a:moveTo>
                  <a:lnTo>
                    <a:pt x="3075626" y="88900"/>
                  </a:lnTo>
                  <a:lnTo>
                    <a:pt x="3169664" y="63500"/>
                  </a:lnTo>
                  <a:lnTo>
                    <a:pt x="4876766" y="63500"/>
                  </a:lnTo>
                  <a:lnTo>
                    <a:pt x="4970804" y="88900"/>
                  </a:lnTo>
                  <a:close/>
                </a:path>
                <a:path w="9840595" h="8470900">
                  <a:moveTo>
                    <a:pt x="5111362" y="114300"/>
                  </a:moveTo>
                  <a:lnTo>
                    <a:pt x="2935068" y="114300"/>
                  </a:lnTo>
                  <a:lnTo>
                    <a:pt x="3028707" y="88900"/>
                  </a:lnTo>
                  <a:lnTo>
                    <a:pt x="5017723" y="88900"/>
                  </a:lnTo>
                  <a:lnTo>
                    <a:pt x="5111362" y="114300"/>
                  </a:lnTo>
                  <a:close/>
                </a:path>
                <a:path w="9840595" h="8470900">
                  <a:moveTo>
                    <a:pt x="5297756" y="152400"/>
                  </a:moveTo>
                  <a:lnTo>
                    <a:pt x="2748674" y="152400"/>
                  </a:lnTo>
                  <a:lnTo>
                    <a:pt x="2888349" y="114300"/>
                  </a:lnTo>
                  <a:lnTo>
                    <a:pt x="5158081" y="114300"/>
                  </a:lnTo>
                  <a:lnTo>
                    <a:pt x="5297756" y="152400"/>
                  </a:lnTo>
                  <a:close/>
                </a:path>
                <a:path w="9840595" h="8470900">
                  <a:moveTo>
                    <a:pt x="9197651" y="8470900"/>
                  </a:moveTo>
                  <a:lnTo>
                    <a:pt x="0" y="8470900"/>
                  </a:lnTo>
                  <a:lnTo>
                    <a:pt x="0" y="1612900"/>
                  </a:lnTo>
                  <a:lnTo>
                    <a:pt x="12065" y="1612900"/>
                  </a:lnTo>
                  <a:lnTo>
                    <a:pt x="46663" y="1574800"/>
                  </a:lnTo>
                  <a:lnTo>
                    <a:pt x="81531" y="1549400"/>
                  </a:lnTo>
                  <a:lnTo>
                    <a:pt x="116666" y="1511300"/>
                  </a:lnTo>
                  <a:lnTo>
                    <a:pt x="152063" y="1485900"/>
                  </a:lnTo>
                  <a:lnTo>
                    <a:pt x="187715" y="1447800"/>
                  </a:lnTo>
                  <a:lnTo>
                    <a:pt x="223621" y="1422400"/>
                  </a:lnTo>
                  <a:lnTo>
                    <a:pt x="259781" y="1384300"/>
                  </a:lnTo>
                  <a:lnTo>
                    <a:pt x="296195" y="1358900"/>
                  </a:lnTo>
                  <a:lnTo>
                    <a:pt x="332864" y="1320800"/>
                  </a:lnTo>
                  <a:lnTo>
                    <a:pt x="406935" y="1270000"/>
                  </a:lnTo>
                  <a:lnTo>
                    <a:pt x="444330" y="1231900"/>
                  </a:lnTo>
                  <a:lnTo>
                    <a:pt x="557952" y="1155700"/>
                  </a:lnTo>
                  <a:lnTo>
                    <a:pt x="596298" y="1117600"/>
                  </a:lnTo>
                  <a:lnTo>
                    <a:pt x="791388" y="990600"/>
                  </a:lnTo>
                  <a:lnTo>
                    <a:pt x="831071" y="965200"/>
                  </a:lnTo>
                  <a:lnTo>
                    <a:pt x="870962" y="927100"/>
                  </a:lnTo>
                  <a:lnTo>
                    <a:pt x="951370" y="876300"/>
                  </a:lnTo>
                  <a:lnTo>
                    <a:pt x="991886" y="863600"/>
                  </a:lnTo>
                  <a:lnTo>
                    <a:pt x="1239153" y="711200"/>
                  </a:lnTo>
                  <a:lnTo>
                    <a:pt x="1281037" y="698500"/>
                  </a:lnTo>
                  <a:lnTo>
                    <a:pt x="1407765" y="622300"/>
                  </a:lnTo>
                  <a:lnTo>
                    <a:pt x="1450358" y="609600"/>
                  </a:lnTo>
                  <a:lnTo>
                    <a:pt x="1536070" y="558800"/>
                  </a:lnTo>
                  <a:lnTo>
                    <a:pt x="1579179" y="546100"/>
                  </a:lnTo>
                  <a:lnTo>
                    <a:pt x="1622447" y="520700"/>
                  </a:lnTo>
                  <a:lnTo>
                    <a:pt x="1665872" y="508000"/>
                  </a:lnTo>
                  <a:lnTo>
                    <a:pt x="1709455" y="482600"/>
                  </a:lnTo>
                  <a:lnTo>
                    <a:pt x="1753195" y="469900"/>
                  </a:lnTo>
                  <a:lnTo>
                    <a:pt x="1797094" y="444500"/>
                  </a:lnTo>
                  <a:lnTo>
                    <a:pt x="1841142" y="431800"/>
                  </a:lnTo>
                  <a:lnTo>
                    <a:pt x="1885329" y="406400"/>
                  </a:lnTo>
                  <a:lnTo>
                    <a:pt x="1974125" y="381000"/>
                  </a:lnTo>
                  <a:lnTo>
                    <a:pt x="2018733" y="355600"/>
                  </a:lnTo>
                  <a:lnTo>
                    <a:pt x="2198486" y="304800"/>
                  </a:lnTo>
                  <a:lnTo>
                    <a:pt x="2243732" y="279400"/>
                  </a:lnTo>
                  <a:lnTo>
                    <a:pt x="2702286" y="152400"/>
                  </a:lnTo>
                  <a:lnTo>
                    <a:pt x="5344144" y="152400"/>
                  </a:lnTo>
                  <a:lnTo>
                    <a:pt x="5802698" y="279400"/>
                  </a:lnTo>
                  <a:lnTo>
                    <a:pt x="5847944" y="304800"/>
                  </a:lnTo>
                  <a:lnTo>
                    <a:pt x="6027697" y="355600"/>
                  </a:lnTo>
                  <a:lnTo>
                    <a:pt x="6072305" y="381000"/>
                  </a:lnTo>
                  <a:lnTo>
                    <a:pt x="6161101" y="406400"/>
                  </a:lnTo>
                  <a:lnTo>
                    <a:pt x="6205289" y="431800"/>
                  </a:lnTo>
                  <a:lnTo>
                    <a:pt x="6249336" y="444500"/>
                  </a:lnTo>
                  <a:lnTo>
                    <a:pt x="6293235" y="469900"/>
                  </a:lnTo>
                  <a:lnTo>
                    <a:pt x="6336976" y="482600"/>
                  </a:lnTo>
                  <a:lnTo>
                    <a:pt x="6380559" y="508000"/>
                  </a:lnTo>
                  <a:lnTo>
                    <a:pt x="6423984" y="520700"/>
                  </a:lnTo>
                  <a:lnTo>
                    <a:pt x="6467251" y="546100"/>
                  </a:lnTo>
                  <a:lnTo>
                    <a:pt x="6510361" y="558800"/>
                  </a:lnTo>
                  <a:lnTo>
                    <a:pt x="6596072" y="609600"/>
                  </a:lnTo>
                  <a:lnTo>
                    <a:pt x="6638665" y="622300"/>
                  </a:lnTo>
                  <a:lnTo>
                    <a:pt x="6765394" y="698500"/>
                  </a:lnTo>
                  <a:lnTo>
                    <a:pt x="6807278" y="711200"/>
                  </a:lnTo>
                  <a:lnTo>
                    <a:pt x="7054544" y="863600"/>
                  </a:lnTo>
                  <a:lnTo>
                    <a:pt x="7095060" y="876300"/>
                  </a:lnTo>
                  <a:lnTo>
                    <a:pt x="7175468" y="927100"/>
                  </a:lnTo>
                  <a:lnTo>
                    <a:pt x="7215359" y="965200"/>
                  </a:lnTo>
                  <a:lnTo>
                    <a:pt x="7255042" y="990600"/>
                  </a:lnTo>
                  <a:lnTo>
                    <a:pt x="7450133" y="1117600"/>
                  </a:lnTo>
                  <a:lnTo>
                    <a:pt x="7488478" y="1155700"/>
                  </a:lnTo>
                  <a:lnTo>
                    <a:pt x="7602101" y="1231900"/>
                  </a:lnTo>
                  <a:lnTo>
                    <a:pt x="7639496" y="1270000"/>
                  </a:lnTo>
                  <a:lnTo>
                    <a:pt x="7713567" y="1320800"/>
                  </a:lnTo>
                  <a:lnTo>
                    <a:pt x="7750236" y="1358900"/>
                  </a:lnTo>
                  <a:lnTo>
                    <a:pt x="7786651" y="1384300"/>
                  </a:lnTo>
                  <a:lnTo>
                    <a:pt x="7822811" y="1422400"/>
                  </a:lnTo>
                  <a:lnTo>
                    <a:pt x="7858716" y="1447800"/>
                  </a:lnTo>
                  <a:lnTo>
                    <a:pt x="7894368" y="1485900"/>
                  </a:lnTo>
                  <a:lnTo>
                    <a:pt x="7929765" y="1511300"/>
                  </a:lnTo>
                  <a:lnTo>
                    <a:pt x="7964901" y="1549400"/>
                  </a:lnTo>
                  <a:lnTo>
                    <a:pt x="7999768" y="1574800"/>
                  </a:lnTo>
                  <a:lnTo>
                    <a:pt x="8034366" y="1612900"/>
                  </a:lnTo>
                  <a:lnTo>
                    <a:pt x="8068696" y="1638300"/>
                  </a:lnTo>
                  <a:lnTo>
                    <a:pt x="8136551" y="1714500"/>
                  </a:lnTo>
                  <a:lnTo>
                    <a:pt x="8170069" y="1739900"/>
                  </a:lnTo>
                  <a:lnTo>
                    <a:pt x="8236259" y="1816100"/>
                  </a:lnTo>
                  <a:lnTo>
                    <a:pt x="8268931" y="1841500"/>
                  </a:lnTo>
                  <a:lnTo>
                    <a:pt x="8301320" y="1879600"/>
                  </a:lnTo>
                  <a:lnTo>
                    <a:pt x="8333428" y="1917700"/>
                  </a:lnTo>
                  <a:lnTo>
                    <a:pt x="8365247" y="1955800"/>
                  </a:lnTo>
                  <a:lnTo>
                    <a:pt x="8396772" y="1981200"/>
                  </a:lnTo>
                  <a:lnTo>
                    <a:pt x="8428002" y="2019300"/>
                  </a:lnTo>
                  <a:lnTo>
                    <a:pt x="8458936" y="2057400"/>
                  </a:lnTo>
                  <a:lnTo>
                    <a:pt x="8489577" y="2095500"/>
                  </a:lnTo>
                  <a:lnTo>
                    <a:pt x="8519922" y="2133600"/>
                  </a:lnTo>
                  <a:lnTo>
                    <a:pt x="8549966" y="2171700"/>
                  </a:lnTo>
                  <a:lnTo>
                    <a:pt x="8579703" y="2209800"/>
                  </a:lnTo>
                  <a:lnTo>
                    <a:pt x="8609133" y="2247900"/>
                  </a:lnTo>
                  <a:lnTo>
                    <a:pt x="8638256" y="2286000"/>
                  </a:lnTo>
                  <a:lnTo>
                    <a:pt x="8667072" y="2324100"/>
                  </a:lnTo>
                  <a:lnTo>
                    <a:pt x="8695581" y="2362200"/>
                  </a:lnTo>
                  <a:lnTo>
                    <a:pt x="8723778" y="2400300"/>
                  </a:lnTo>
                  <a:lnTo>
                    <a:pt x="8751656" y="2438400"/>
                  </a:lnTo>
                  <a:lnTo>
                    <a:pt x="8779216" y="2476500"/>
                  </a:lnTo>
                  <a:lnTo>
                    <a:pt x="8806458" y="2514600"/>
                  </a:lnTo>
                  <a:lnTo>
                    <a:pt x="8833381" y="2552700"/>
                  </a:lnTo>
                  <a:lnTo>
                    <a:pt x="8859986" y="2590800"/>
                  </a:lnTo>
                  <a:lnTo>
                    <a:pt x="8886267" y="2628900"/>
                  </a:lnTo>
                  <a:lnTo>
                    <a:pt x="8912220" y="2667000"/>
                  </a:lnTo>
                  <a:lnTo>
                    <a:pt x="8937843" y="2705100"/>
                  </a:lnTo>
                  <a:lnTo>
                    <a:pt x="8963137" y="2755900"/>
                  </a:lnTo>
                  <a:lnTo>
                    <a:pt x="8988102" y="2794000"/>
                  </a:lnTo>
                  <a:lnTo>
                    <a:pt x="9012739" y="2832100"/>
                  </a:lnTo>
                  <a:lnTo>
                    <a:pt x="9037041" y="2870200"/>
                  </a:lnTo>
                  <a:lnTo>
                    <a:pt x="9061005" y="2908300"/>
                  </a:lnTo>
                  <a:lnTo>
                    <a:pt x="9084630" y="2959100"/>
                  </a:lnTo>
                  <a:lnTo>
                    <a:pt x="9107915" y="2997200"/>
                  </a:lnTo>
                  <a:lnTo>
                    <a:pt x="9130863" y="3035300"/>
                  </a:lnTo>
                  <a:lnTo>
                    <a:pt x="9153471" y="3086100"/>
                  </a:lnTo>
                  <a:lnTo>
                    <a:pt x="9175735" y="3124200"/>
                  </a:lnTo>
                  <a:lnTo>
                    <a:pt x="9197652" y="3162300"/>
                  </a:lnTo>
                  <a:lnTo>
                    <a:pt x="9219222" y="3213100"/>
                  </a:lnTo>
                  <a:lnTo>
                    <a:pt x="9240443" y="3251200"/>
                  </a:lnTo>
                  <a:lnTo>
                    <a:pt x="9261317" y="3289300"/>
                  </a:lnTo>
                  <a:lnTo>
                    <a:pt x="9281842" y="3340100"/>
                  </a:lnTo>
                  <a:lnTo>
                    <a:pt x="9302016" y="3378200"/>
                  </a:lnTo>
                  <a:lnTo>
                    <a:pt x="9321834" y="3416300"/>
                  </a:lnTo>
                  <a:lnTo>
                    <a:pt x="9341296" y="3467100"/>
                  </a:lnTo>
                  <a:lnTo>
                    <a:pt x="9360402" y="3505200"/>
                  </a:lnTo>
                  <a:lnTo>
                    <a:pt x="9379152" y="3556000"/>
                  </a:lnTo>
                  <a:lnTo>
                    <a:pt x="9397547" y="3594100"/>
                  </a:lnTo>
                  <a:lnTo>
                    <a:pt x="9415581" y="3644900"/>
                  </a:lnTo>
                  <a:lnTo>
                    <a:pt x="9433252" y="3683000"/>
                  </a:lnTo>
                  <a:lnTo>
                    <a:pt x="9450560" y="3733800"/>
                  </a:lnTo>
                  <a:lnTo>
                    <a:pt x="9467504" y="3771900"/>
                  </a:lnTo>
                  <a:lnTo>
                    <a:pt x="9484086" y="3822700"/>
                  </a:lnTo>
                  <a:lnTo>
                    <a:pt x="9500304" y="3860800"/>
                  </a:lnTo>
                  <a:lnTo>
                    <a:pt x="9516155" y="3911600"/>
                  </a:lnTo>
                  <a:lnTo>
                    <a:pt x="9531637" y="3949700"/>
                  </a:lnTo>
                  <a:lnTo>
                    <a:pt x="9546748" y="4000500"/>
                  </a:lnTo>
                  <a:lnTo>
                    <a:pt x="9561491" y="4038600"/>
                  </a:lnTo>
                  <a:lnTo>
                    <a:pt x="9575863" y="4089400"/>
                  </a:lnTo>
                  <a:lnTo>
                    <a:pt x="9589865" y="4127500"/>
                  </a:lnTo>
                  <a:lnTo>
                    <a:pt x="9603495" y="4178300"/>
                  </a:lnTo>
                  <a:lnTo>
                    <a:pt x="9616750" y="4229100"/>
                  </a:lnTo>
                  <a:lnTo>
                    <a:pt x="9629630" y="4267200"/>
                  </a:lnTo>
                  <a:lnTo>
                    <a:pt x="9642134" y="4318000"/>
                  </a:lnTo>
                  <a:lnTo>
                    <a:pt x="9654263" y="4368800"/>
                  </a:lnTo>
                  <a:lnTo>
                    <a:pt x="9666017" y="4406900"/>
                  </a:lnTo>
                  <a:lnTo>
                    <a:pt x="9677393" y="4457700"/>
                  </a:lnTo>
                  <a:lnTo>
                    <a:pt x="9688389" y="4495800"/>
                  </a:lnTo>
                  <a:lnTo>
                    <a:pt x="9699006" y="4546600"/>
                  </a:lnTo>
                  <a:lnTo>
                    <a:pt x="9709242" y="4597400"/>
                  </a:lnTo>
                  <a:lnTo>
                    <a:pt x="9719098" y="4635500"/>
                  </a:lnTo>
                  <a:lnTo>
                    <a:pt x="9728575" y="4686300"/>
                  </a:lnTo>
                  <a:lnTo>
                    <a:pt x="9737669" y="4737100"/>
                  </a:lnTo>
                  <a:lnTo>
                    <a:pt x="9746380" y="4775200"/>
                  </a:lnTo>
                  <a:lnTo>
                    <a:pt x="9754708" y="4826000"/>
                  </a:lnTo>
                  <a:lnTo>
                    <a:pt x="9762652" y="4876800"/>
                  </a:lnTo>
                  <a:lnTo>
                    <a:pt x="9770212" y="4927600"/>
                  </a:lnTo>
                  <a:lnTo>
                    <a:pt x="9777388" y="4965700"/>
                  </a:lnTo>
                  <a:lnTo>
                    <a:pt x="9784179" y="5016500"/>
                  </a:lnTo>
                  <a:lnTo>
                    <a:pt x="9790584" y="5067300"/>
                  </a:lnTo>
                  <a:lnTo>
                    <a:pt x="9796603" y="5105400"/>
                  </a:lnTo>
                  <a:lnTo>
                    <a:pt x="9802235" y="5156200"/>
                  </a:lnTo>
                  <a:lnTo>
                    <a:pt x="9807480" y="5207000"/>
                  </a:lnTo>
                  <a:lnTo>
                    <a:pt x="9812339" y="5257800"/>
                  </a:lnTo>
                  <a:lnTo>
                    <a:pt x="9816811" y="5295900"/>
                  </a:lnTo>
                  <a:lnTo>
                    <a:pt x="9820894" y="5346700"/>
                  </a:lnTo>
                  <a:lnTo>
                    <a:pt x="9824589" y="5397500"/>
                  </a:lnTo>
                  <a:lnTo>
                    <a:pt x="9827895" y="5448300"/>
                  </a:lnTo>
                  <a:lnTo>
                    <a:pt x="9830813" y="5486400"/>
                  </a:lnTo>
                  <a:lnTo>
                    <a:pt x="9833343" y="5537200"/>
                  </a:lnTo>
                  <a:lnTo>
                    <a:pt x="9835484" y="5588000"/>
                  </a:lnTo>
                  <a:lnTo>
                    <a:pt x="9837236" y="5626100"/>
                  </a:lnTo>
                  <a:lnTo>
                    <a:pt x="9838598" y="5676900"/>
                  </a:lnTo>
                  <a:lnTo>
                    <a:pt x="9839571" y="5727700"/>
                  </a:lnTo>
                  <a:lnTo>
                    <a:pt x="9840156" y="5778500"/>
                  </a:lnTo>
                  <a:lnTo>
                    <a:pt x="9840350" y="5816600"/>
                  </a:lnTo>
                  <a:lnTo>
                    <a:pt x="9840156" y="5867400"/>
                  </a:lnTo>
                  <a:lnTo>
                    <a:pt x="9839571" y="5918200"/>
                  </a:lnTo>
                  <a:lnTo>
                    <a:pt x="9838598" y="5969000"/>
                  </a:lnTo>
                  <a:lnTo>
                    <a:pt x="9837236" y="6007100"/>
                  </a:lnTo>
                  <a:lnTo>
                    <a:pt x="9835484" y="6057900"/>
                  </a:lnTo>
                  <a:lnTo>
                    <a:pt x="9833343" y="6108700"/>
                  </a:lnTo>
                  <a:lnTo>
                    <a:pt x="9830813" y="6159500"/>
                  </a:lnTo>
                  <a:lnTo>
                    <a:pt x="9827895" y="6197600"/>
                  </a:lnTo>
                  <a:lnTo>
                    <a:pt x="9824589" y="6248400"/>
                  </a:lnTo>
                  <a:lnTo>
                    <a:pt x="9820894" y="6299200"/>
                  </a:lnTo>
                  <a:lnTo>
                    <a:pt x="9816811" y="6350000"/>
                  </a:lnTo>
                  <a:lnTo>
                    <a:pt x="9812339" y="6388100"/>
                  </a:lnTo>
                  <a:lnTo>
                    <a:pt x="9807481" y="6438900"/>
                  </a:lnTo>
                  <a:lnTo>
                    <a:pt x="9802235" y="6489700"/>
                  </a:lnTo>
                  <a:lnTo>
                    <a:pt x="9796603" y="6540500"/>
                  </a:lnTo>
                  <a:lnTo>
                    <a:pt x="9790585" y="6578600"/>
                  </a:lnTo>
                  <a:lnTo>
                    <a:pt x="9784180" y="6629400"/>
                  </a:lnTo>
                  <a:lnTo>
                    <a:pt x="9777389" y="6680200"/>
                  </a:lnTo>
                  <a:lnTo>
                    <a:pt x="9770212" y="6718300"/>
                  </a:lnTo>
                  <a:lnTo>
                    <a:pt x="9762652" y="6769100"/>
                  </a:lnTo>
                  <a:lnTo>
                    <a:pt x="9754708" y="6819900"/>
                  </a:lnTo>
                  <a:lnTo>
                    <a:pt x="9746381" y="6858000"/>
                  </a:lnTo>
                  <a:lnTo>
                    <a:pt x="9737670" y="6908800"/>
                  </a:lnTo>
                  <a:lnTo>
                    <a:pt x="9728575" y="6959600"/>
                  </a:lnTo>
                  <a:lnTo>
                    <a:pt x="9719099" y="6997700"/>
                  </a:lnTo>
                  <a:lnTo>
                    <a:pt x="9709242" y="7048500"/>
                  </a:lnTo>
                  <a:lnTo>
                    <a:pt x="9699006" y="7099300"/>
                  </a:lnTo>
                  <a:lnTo>
                    <a:pt x="9688390" y="7137400"/>
                  </a:lnTo>
                  <a:lnTo>
                    <a:pt x="9677394" y="7188200"/>
                  </a:lnTo>
                  <a:lnTo>
                    <a:pt x="9666018" y="7239000"/>
                  </a:lnTo>
                  <a:lnTo>
                    <a:pt x="9654264" y="7277100"/>
                  </a:lnTo>
                  <a:lnTo>
                    <a:pt x="9642135" y="7327900"/>
                  </a:lnTo>
                  <a:lnTo>
                    <a:pt x="9629631" y="7378700"/>
                  </a:lnTo>
                  <a:lnTo>
                    <a:pt x="9616751" y="7416800"/>
                  </a:lnTo>
                  <a:lnTo>
                    <a:pt x="9603496" y="7467600"/>
                  </a:lnTo>
                  <a:lnTo>
                    <a:pt x="9589866" y="7505700"/>
                  </a:lnTo>
                  <a:lnTo>
                    <a:pt x="9575864" y="7556500"/>
                  </a:lnTo>
                  <a:lnTo>
                    <a:pt x="9561491" y="7607300"/>
                  </a:lnTo>
                  <a:lnTo>
                    <a:pt x="9546749" y="7645400"/>
                  </a:lnTo>
                  <a:lnTo>
                    <a:pt x="9531637" y="7696200"/>
                  </a:lnTo>
                  <a:lnTo>
                    <a:pt x="9516155" y="7734300"/>
                  </a:lnTo>
                  <a:lnTo>
                    <a:pt x="9500304" y="7785100"/>
                  </a:lnTo>
                  <a:lnTo>
                    <a:pt x="9484086" y="7823200"/>
                  </a:lnTo>
                  <a:lnTo>
                    <a:pt x="9467504" y="7874000"/>
                  </a:lnTo>
                  <a:lnTo>
                    <a:pt x="9450560" y="7912100"/>
                  </a:lnTo>
                  <a:lnTo>
                    <a:pt x="9433252" y="7962900"/>
                  </a:lnTo>
                  <a:lnTo>
                    <a:pt x="9415581" y="8001000"/>
                  </a:lnTo>
                  <a:lnTo>
                    <a:pt x="9397547" y="8051800"/>
                  </a:lnTo>
                  <a:lnTo>
                    <a:pt x="9379152" y="8089900"/>
                  </a:lnTo>
                  <a:lnTo>
                    <a:pt x="9360402" y="8140700"/>
                  </a:lnTo>
                  <a:lnTo>
                    <a:pt x="9341296" y="8178800"/>
                  </a:lnTo>
                  <a:lnTo>
                    <a:pt x="9321834" y="8216900"/>
                  </a:lnTo>
                  <a:lnTo>
                    <a:pt x="9302016" y="8267700"/>
                  </a:lnTo>
                  <a:lnTo>
                    <a:pt x="9281842" y="8305800"/>
                  </a:lnTo>
                  <a:lnTo>
                    <a:pt x="9261316" y="8356600"/>
                  </a:lnTo>
                  <a:lnTo>
                    <a:pt x="9240442" y="8394700"/>
                  </a:lnTo>
                  <a:lnTo>
                    <a:pt x="9219221" y="8432800"/>
                  </a:lnTo>
                  <a:lnTo>
                    <a:pt x="9197651" y="8470900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86589"/>
              <a:ext cx="8867725" cy="7500409"/>
            </a:xfrm>
            <a:prstGeom prst="rect">
              <a:avLst/>
            </a:prstGeom>
          </p:spPr>
        </p:pic>
      </p:grpSp>
      <p:sp>
        <p:nvSpPr>
          <p:cNvPr id="6" name="object 6" descr=""/>
          <p:cNvSpPr txBox="1"/>
          <p:nvPr/>
        </p:nvSpPr>
        <p:spPr>
          <a:xfrm>
            <a:off x="7994912" y="1437548"/>
            <a:ext cx="10156190" cy="8246109"/>
          </a:xfrm>
          <a:prstGeom prst="rect">
            <a:avLst/>
          </a:prstGeom>
        </p:spPr>
        <p:txBody>
          <a:bodyPr wrap="square" lIns="0" tIns="11430" rIns="0" bIns="0" rtlCol="0" vert="horz">
            <a:spAutoFit/>
          </a:bodyPr>
          <a:lstStyle/>
          <a:p>
            <a:pPr marL="404495" marR="5080" indent="-392430">
              <a:lnSpc>
                <a:spcPct val="116399"/>
              </a:lnSpc>
              <a:spcBef>
                <a:spcPts val="90"/>
              </a:spcBef>
              <a:buAutoNum type="arabicPeriod"/>
              <a:tabLst>
                <a:tab pos="957580" algn="l"/>
              </a:tabLst>
            </a:pPr>
            <a:r>
              <a:rPr dirty="0" sz="2900" spc="-145">
                <a:solidFill>
                  <a:srgbClr val="FFFFFF"/>
                </a:solidFill>
                <a:latin typeface="Arial Black"/>
                <a:cs typeface="Arial Black"/>
              </a:rPr>
              <a:t>Improved</a:t>
            </a:r>
            <a:r>
              <a:rPr dirty="0" sz="29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200">
                <a:solidFill>
                  <a:srgbClr val="FFFFFF"/>
                </a:solidFill>
                <a:latin typeface="Arial Black"/>
                <a:cs typeface="Arial Black"/>
              </a:rPr>
              <a:t>Analysis</a:t>
            </a:r>
            <a:r>
              <a:rPr dirty="0" sz="29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229">
                <a:solidFill>
                  <a:srgbClr val="FFFFFF"/>
                </a:solidFill>
                <a:latin typeface="Arial Black"/>
                <a:cs typeface="Arial Black"/>
              </a:rPr>
              <a:t>Accuracy</a:t>
            </a:r>
            <a:r>
              <a:rPr dirty="0" sz="29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245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29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165">
                <a:solidFill>
                  <a:srgbClr val="FFFFFF"/>
                </a:solidFill>
                <a:latin typeface="Arial Black"/>
                <a:cs typeface="Arial Black"/>
              </a:rPr>
              <a:t>Normalizing</a:t>
            </a:r>
            <a:r>
              <a:rPr dirty="0" sz="29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125">
                <a:solidFill>
                  <a:srgbClr val="FFFFFF"/>
                </a:solidFill>
                <a:latin typeface="Arial Black"/>
                <a:cs typeface="Arial Black"/>
              </a:rPr>
              <a:t>brightness </a:t>
            </a:r>
            <a:r>
              <a:rPr dirty="0" sz="2900" spc="-125">
                <a:solidFill>
                  <a:srgbClr val="FFFFFF"/>
                </a:solidFill>
                <a:latin typeface="Arial Black"/>
                <a:cs typeface="Arial Black"/>
              </a:rPr>
              <a:t>	</a:t>
            </a:r>
            <a:r>
              <a:rPr dirty="0" sz="2900" spc="-215">
                <a:solidFill>
                  <a:srgbClr val="FFFFFF"/>
                </a:solidFill>
                <a:latin typeface="Arial Black"/>
                <a:cs typeface="Arial Black"/>
              </a:rPr>
              <a:t>ensures</a:t>
            </a:r>
            <a:r>
              <a:rPr dirty="0" sz="29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145">
                <a:solidFill>
                  <a:srgbClr val="FFFFFF"/>
                </a:solidFill>
                <a:latin typeface="Arial Black"/>
                <a:cs typeface="Arial Black"/>
              </a:rPr>
              <a:t>that</a:t>
            </a:r>
            <a:r>
              <a:rPr dirty="0" sz="29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225">
                <a:solidFill>
                  <a:srgbClr val="FFFFFF"/>
                </a:solidFill>
                <a:latin typeface="Arial Black"/>
                <a:cs typeface="Arial Black"/>
              </a:rPr>
              <a:t>analyses</a:t>
            </a:r>
            <a:r>
              <a:rPr dirty="0" sz="29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195">
                <a:solidFill>
                  <a:srgbClr val="FFFFFF"/>
                </a:solidFill>
                <a:latin typeface="Arial Black"/>
                <a:cs typeface="Arial Black"/>
              </a:rPr>
              <a:t>(e.g.,</a:t>
            </a:r>
            <a:r>
              <a:rPr dirty="0" sz="2900" spc="-22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240">
                <a:solidFill>
                  <a:srgbClr val="FFFFFF"/>
                </a:solidFill>
                <a:latin typeface="Arial Black"/>
                <a:cs typeface="Arial Black"/>
              </a:rPr>
              <a:t>change</a:t>
            </a:r>
            <a:r>
              <a:rPr dirty="0" sz="2900" spc="-229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30">
                <a:solidFill>
                  <a:srgbClr val="FFFFFF"/>
                </a:solidFill>
                <a:latin typeface="Arial Black"/>
                <a:cs typeface="Arial Black"/>
              </a:rPr>
              <a:t>detection,</a:t>
            </a:r>
            <a:endParaRPr sz="2900">
              <a:latin typeface="Arial Black"/>
              <a:cs typeface="Arial Black"/>
            </a:endParaRPr>
          </a:p>
          <a:p>
            <a:pPr marL="3389629" marR="64135" indent="-3317875">
              <a:lnSpc>
                <a:spcPct val="116399"/>
              </a:lnSpc>
            </a:pPr>
            <a:r>
              <a:rPr dirty="0" sz="2900" spc="-185">
                <a:solidFill>
                  <a:srgbClr val="FFFFFF"/>
                </a:solidFill>
                <a:latin typeface="Arial Black"/>
                <a:cs typeface="Arial Black"/>
              </a:rPr>
              <a:t>classification)</a:t>
            </a:r>
            <a:r>
              <a:rPr dirty="0" sz="29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215">
                <a:solidFill>
                  <a:srgbClr val="FFFFFF"/>
                </a:solidFill>
                <a:latin typeface="Arial Black"/>
                <a:cs typeface="Arial Black"/>
              </a:rPr>
              <a:t>are</a:t>
            </a:r>
            <a:r>
              <a:rPr dirty="0" sz="29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204">
                <a:solidFill>
                  <a:srgbClr val="FFFFFF"/>
                </a:solidFill>
                <a:latin typeface="Arial Black"/>
                <a:cs typeface="Arial Black"/>
              </a:rPr>
              <a:t>based</a:t>
            </a:r>
            <a:r>
              <a:rPr dirty="0" sz="29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114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29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200">
                <a:solidFill>
                  <a:srgbClr val="FFFFFF"/>
                </a:solidFill>
                <a:latin typeface="Arial Black"/>
                <a:cs typeface="Arial Black"/>
              </a:rPr>
              <a:t>actual</a:t>
            </a:r>
            <a:r>
              <a:rPr dirty="0" sz="29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195">
                <a:solidFill>
                  <a:srgbClr val="FFFFFF"/>
                </a:solidFill>
                <a:latin typeface="Arial Black"/>
                <a:cs typeface="Arial Black"/>
              </a:rPr>
              <a:t>surface</a:t>
            </a:r>
            <a:r>
              <a:rPr dirty="0" sz="29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240">
                <a:solidFill>
                  <a:srgbClr val="FFFFFF"/>
                </a:solidFill>
                <a:latin typeface="Arial Black"/>
                <a:cs typeface="Arial Black"/>
              </a:rPr>
              <a:t>changes, </a:t>
            </a:r>
            <a:r>
              <a:rPr dirty="0" sz="2900" spc="-25">
                <a:solidFill>
                  <a:srgbClr val="FFFFFF"/>
                </a:solidFill>
                <a:latin typeface="Arial Black"/>
                <a:cs typeface="Arial Black"/>
              </a:rPr>
              <a:t>not </a:t>
            </a:r>
            <a:r>
              <a:rPr dirty="0" sz="2900" spc="-160">
                <a:solidFill>
                  <a:srgbClr val="FFFFFF"/>
                </a:solidFill>
                <a:latin typeface="Arial Black"/>
                <a:cs typeface="Arial Black"/>
              </a:rPr>
              <a:t>lighting</a:t>
            </a:r>
            <a:r>
              <a:rPr dirty="0" sz="29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70">
                <a:solidFill>
                  <a:srgbClr val="FFFFFF"/>
                </a:solidFill>
                <a:latin typeface="Arial Black"/>
                <a:cs typeface="Arial Black"/>
              </a:rPr>
              <a:t>variations.</a:t>
            </a:r>
            <a:endParaRPr sz="2900">
              <a:latin typeface="Arial Black"/>
              <a:cs typeface="Arial Black"/>
            </a:endParaRPr>
          </a:p>
          <a:p>
            <a:pPr marL="1375410" marR="145415" indent="817244">
              <a:lnSpc>
                <a:spcPct val="115399"/>
              </a:lnSpc>
              <a:spcBef>
                <a:spcPts val="2155"/>
              </a:spcBef>
              <a:buAutoNum type="arabicPeriod" startAt="2"/>
              <a:tabLst>
                <a:tab pos="2192655" algn="l"/>
              </a:tabLst>
            </a:pPr>
            <a:r>
              <a:rPr dirty="0" sz="2600" spc="-160">
                <a:solidFill>
                  <a:srgbClr val="FFFFFF"/>
                </a:solidFill>
                <a:latin typeface="Arial Black"/>
                <a:cs typeface="Arial Black"/>
              </a:rPr>
              <a:t>Better</a:t>
            </a:r>
            <a:r>
              <a:rPr dirty="0" sz="26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80">
                <a:solidFill>
                  <a:srgbClr val="FFFFFF"/>
                </a:solidFill>
                <a:latin typeface="Arial Black"/>
                <a:cs typeface="Arial Black"/>
              </a:rPr>
              <a:t>Machine</a:t>
            </a:r>
            <a:r>
              <a:rPr dirty="0" sz="26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90">
                <a:solidFill>
                  <a:srgbClr val="FFFFFF"/>
                </a:solidFill>
                <a:latin typeface="Arial Black"/>
                <a:cs typeface="Arial Black"/>
              </a:rPr>
              <a:t>Learning</a:t>
            </a:r>
            <a:r>
              <a:rPr dirty="0" sz="26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215">
                <a:solidFill>
                  <a:srgbClr val="FFFFFF"/>
                </a:solidFill>
                <a:latin typeface="Arial Black"/>
                <a:cs typeface="Arial Black"/>
              </a:rPr>
              <a:t>Results </a:t>
            </a:r>
            <a:r>
              <a:rPr dirty="0" sz="2600" spc="195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26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70">
                <a:solidFill>
                  <a:srgbClr val="FFFFFF"/>
                </a:solidFill>
                <a:latin typeface="Arial Black"/>
                <a:cs typeface="Arial Black"/>
              </a:rPr>
              <a:t>ML</a:t>
            </a:r>
            <a:r>
              <a:rPr dirty="0" sz="26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0">
                <a:solidFill>
                  <a:srgbClr val="FFFFFF"/>
                </a:solidFill>
                <a:latin typeface="Arial Black"/>
                <a:cs typeface="Arial Black"/>
              </a:rPr>
              <a:t>models </a:t>
            </a:r>
            <a:r>
              <a:rPr dirty="0" sz="2600" spc="-114">
                <a:solidFill>
                  <a:srgbClr val="FFFFFF"/>
                </a:solidFill>
                <a:latin typeface="Arial Black"/>
                <a:cs typeface="Arial Black"/>
              </a:rPr>
              <a:t>perform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35">
                <a:solidFill>
                  <a:srgbClr val="FFFFFF"/>
                </a:solidFill>
                <a:latin typeface="Arial Black"/>
                <a:cs typeface="Arial Black"/>
              </a:rPr>
              <a:t>reliably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25">
                <a:solidFill>
                  <a:srgbClr val="FFFFFF"/>
                </a:solidFill>
                <a:latin typeface="Arial Black"/>
                <a:cs typeface="Arial Black"/>
              </a:rPr>
              <a:t>on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75">
                <a:solidFill>
                  <a:srgbClr val="FFFFFF"/>
                </a:solidFill>
                <a:latin typeface="Arial Black"/>
                <a:cs typeface="Arial Black"/>
              </a:rPr>
              <a:t>standardised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70">
                <a:solidFill>
                  <a:srgbClr val="FFFFFF"/>
                </a:solidFill>
                <a:latin typeface="Arial Black"/>
                <a:cs typeface="Arial Black"/>
              </a:rPr>
              <a:t>data,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10">
                <a:solidFill>
                  <a:srgbClr val="FFFFFF"/>
                </a:solidFill>
                <a:latin typeface="Arial Black"/>
                <a:cs typeface="Arial Black"/>
              </a:rPr>
              <a:t>reducing</a:t>
            </a:r>
            <a:endParaRPr sz="2600">
              <a:latin typeface="Arial Black"/>
              <a:cs typeface="Arial Black"/>
            </a:endParaRPr>
          </a:p>
          <a:p>
            <a:pPr marL="2327275">
              <a:lnSpc>
                <a:spcPct val="100000"/>
              </a:lnSpc>
              <a:spcBef>
                <a:spcPts val="480"/>
              </a:spcBef>
            </a:pPr>
            <a:r>
              <a:rPr dirty="0" sz="2600" spc="-155">
                <a:solidFill>
                  <a:srgbClr val="FFFFFF"/>
                </a:solidFill>
                <a:latin typeface="Arial Black"/>
                <a:cs typeface="Arial Black"/>
              </a:rPr>
              <a:t>training</a:t>
            </a:r>
            <a:r>
              <a:rPr dirty="0" sz="26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55">
                <a:solidFill>
                  <a:srgbClr val="FFFFFF"/>
                </a:solidFill>
                <a:latin typeface="Arial Black"/>
                <a:cs typeface="Arial Black"/>
              </a:rPr>
              <a:t>errors</a:t>
            </a:r>
            <a:r>
              <a:rPr dirty="0" sz="26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60">
                <a:solidFill>
                  <a:srgbClr val="FFFFFF"/>
                </a:solidFill>
                <a:latin typeface="Arial Black"/>
                <a:cs typeface="Arial Black"/>
              </a:rPr>
              <a:t>and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45">
                <a:solidFill>
                  <a:srgbClr val="FFFFFF"/>
                </a:solidFill>
                <a:latin typeface="Arial Black"/>
                <a:cs typeface="Arial Black"/>
              </a:rPr>
              <a:t>improving</a:t>
            </a:r>
            <a:r>
              <a:rPr dirty="0" sz="26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50">
                <a:solidFill>
                  <a:srgbClr val="FFFFFF"/>
                </a:solidFill>
                <a:latin typeface="Arial Black"/>
                <a:cs typeface="Arial Black"/>
              </a:rPr>
              <a:t>predictions.</a:t>
            </a:r>
            <a:endParaRPr sz="2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1825"/>
              </a:spcBef>
            </a:pPr>
            <a:endParaRPr sz="2600">
              <a:latin typeface="Arial Black"/>
              <a:cs typeface="Arial Black"/>
            </a:endParaRPr>
          </a:p>
          <a:p>
            <a:pPr marL="2205355" marR="568325" indent="-104139">
              <a:lnSpc>
                <a:spcPct val="115399"/>
              </a:lnSpc>
              <a:spcBef>
                <a:spcPts val="5"/>
              </a:spcBef>
              <a:buAutoNum type="arabicPeriod" startAt="3"/>
              <a:tabLst>
                <a:tab pos="2205355" algn="l"/>
                <a:tab pos="2456180" algn="l"/>
              </a:tabLst>
            </a:pPr>
            <a:r>
              <a:rPr dirty="0" sz="2600" spc="-195">
                <a:solidFill>
                  <a:srgbClr val="FFFFFF"/>
                </a:solidFill>
                <a:latin typeface="Arial Black"/>
                <a:cs typeface="Arial Black"/>
              </a:rPr>
              <a:t>Enhanced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204">
                <a:solidFill>
                  <a:srgbClr val="FFFFFF"/>
                </a:solidFill>
                <a:latin typeface="Arial Black"/>
                <a:cs typeface="Arial Black"/>
              </a:rPr>
              <a:t>Visual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40">
                <a:solidFill>
                  <a:srgbClr val="FFFFFF"/>
                </a:solidFill>
                <a:latin typeface="Arial Black"/>
                <a:cs typeface="Arial Black"/>
              </a:rPr>
              <a:t>Interpretation</a:t>
            </a:r>
            <a:r>
              <a:rPr dirty="0" sz="26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195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Arial Black"/>
                <a:cs typeface="Arial Black"/>
              </a:rPr>
              <a:t>Consistent </a:t>
            </a:r>
            <a:r>
              <a:rPr dirty="0" sz="2600" spc="-175">
                <a:solidFill>
                  <a:srgbClr val="FFFFFF"/>
                </a:solidFill>
                <a:latin typeface="Arial Black"/>
                <a:cs typeface="Arial Black"/>
              </a:rPr>
              <a:t>brightness</a:t>
            </a:r>
            <a:r>
              <a:rPr dirty="0" sz="26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FFFFFF"/>
                </a:solidFill>
                <a:latin typeface="Arial Black"/>
                <a:cs typeface="Arial Black"/>
              </a:rPr>
              <a:t>helps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204">
                <a:solidFill>
                  <a:srgbClr val="FFFFFF"/>
                </a:solidFill>
                <a:latin typeface="Arial Black"/>
                <a:cs typeface="Arial Black"/>
              </a:rPr>
              <a:t>experts</a:t>
            </a:r>
            <a:r>
              <a:rPr dirty="0" sz="26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45">
                <a:solidFill>
                  <a:srgbClr val="FFFFFF"/>
                </a:solidFill>
                <a:latin typeface="Arial Black"/>
                <a:cs typeface="Arial Black"/>
              </a:rPr>
              <a:t>visually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204">
                <a:solidFill>
                  <a:srgbClr val="FFFFFF"/>
                </a:solidFill>
                <a:latin typeface="Arial Black"/>
                <a:cs typeface="Arial Black"/>
              </a:rPr>
              <a:t>analyse</a:t>
            </a:r>
            <a:r>
              <a:rPr dirty="0" sz="26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25">
                <a:solidFill>
                  <a:srgbClr val="FFFFFF"/>
                </a:solidFill>
                <a:latin typeface="Arial Black"/>
                <a:cs typeface="Arial Black"/>
              </a:rPr>
              <a:t>and </a:t>
            </a:r>
            <a:r>
              <a:rPr dirty="0" sz="2600" spc="-130">
                <a:solidFill>
                  <a:srgbClr val="FFFFFF"/>
                </a:solidFill>
                <a:latin typeface="Arial Black"/>
                <a:cs typeface="Arial Black"/>
              </a:rPr>
              <a:t>interpret</a:t>
            </a:r>
            <a:r>
              <a:rPr dirty="0" sz="26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75">
                <a:solidFill>
                  <a:srgbClr val="FFFFFF"/>
                </a:solidFill>
                <a:latin typeface="Arial Black"/>
                <a:cs typeface="Arial Black"/>
              </a:rPr>
              <a:t>satellite</a:t>
            </a:r>
            <a:r>
              <a:rPr dirty="0" sz="26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90">
                <a:solidFill>
                  <a:srgbClr val="FFFFFF"/>
                </a:solidFill>
                <a:latin typeface="Arial Black"/>
                <a:cs typeface="Arial Black"/>
              </a:rPr>
              <a:t>imagery</a:t>
            </a:r>
            <a:r>
              <a:rPr dirty="0" sz="26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165">
                <a:solidFill>
                  <a:srgbClr val="FFFFFF"/>
                </a:solidFill>
                <a:latin typeface="Arial Black"/>
                <a:cs typeface="Arial Black"/>
              </a:rPr>
              <a:t>more</a:t>
            </a:r>
            <a:r>
              <a:rPr dirty="0" sz="2600" spc="-19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600" spc="-55">
                <a:solidFill>
                  <a:srgbClr val="FFFFFF"/>
                </a:solidFill>
                <a:latin typeface="Arial Black"/>
                <a:cs typeface="Arial Black"/>
              </a:rPr>
              <a:t>effectively.</a:t>
            </a:r>
            <a:endParaRPr sz="2600">
              <a:latin typeface="Arial Black"/>
              <a:cs typeface="Arial Black"/>
            </a:endParaRPr>
          </a:p>
          <a:p>
            <a:pPr>
              <a:lnSpc>
                <a:spcPct val="100000"/>
              </a:lnSpc>
              <a:spcBef>
                <a:spcPts val="615"/>
              </a:spcBef>
              <a:buAutoNum type="arabicPeriod" startAt="3"/>
            </a:pPr>
            <a:endParaRPr sz="2600">
              <a:latin typeface="Arial Black"/>
              <a:cs typeface="Arial Black"/>
            </a:endParaRPr>
          </a:p>
          <a:p>
            <a:pPr marL="3089910" marR="929005" indent="-258445">
              <a:lnSpc>
                <a:spcPct val="115700"/>
              </a:lnSpc>
              <a:buAutoNum type="arabicPeriod" startAt="3"/>
              <a:tabLst>
                <a:tab pos="3089910" algn="l"/>
                <a:tab pos="3215005" algn="l"/>
              </a:tabLst>
            </a:pPr>
            <a:r>
              <a:rPr dirty="0" sz="2700" spc="-165">
                <a:solidFill>
                  <a:srgbClr val="FFFFFF"/>
                </a:solidFill>
                <a:latin typeface="Arial Black"/>
                <a:cs typeface="Arial Black"/>
              </a:rPr>
              <a:t>Crucial</a:t>
            </a:r>
            <a:r>
              <a:rPr dirty="0" sz="2700" spc="-24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75">
                <a:solidFill>
                  <a:srgbClr val="FFFFFF"/>
                </a:solidFill>
                <a:latin typeface="Arial Black"/>
                <a:cs typeface="Arial Black"/>
              </a:rPr>
              <a:t>for</a:t>
            </a:r>
            <a:r>
              <a:rPr dirty="0" sz="27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85">
                <a:solidFill>
                  <a:srgbClr val="FFFFFF"/>
                </a:solidFill>
                <a:latin typeface="Arial Black"/>
                <a:cs typeface="Arial Black"/>
              </a:rPr>
              <a:t>Time-</a:t>
            </a:r>
            <a:r>
              <a:rPr dirty="0" sz="2700" spc="-225">
                <a:solidFill>
                  <a:srgbClr val="FFFFFF"/>
                </a:solidFill>
                <a:latin typeface="Arial Black"/>
                <a:cs typeface="Arial Black"/>
              </a:rPr>
              <a:t>Series</a:t>
            </a:r>
            <a:r>
              <a:rPr dirty="0" sz="27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8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27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200">
                <a:solidFill>
                  <a:srgbClr val="FFFFFF"/>
                </a:solidFill>
                <a:latin typeface="Arial Black"/>
                <a:cs typeface="Arial Black"/>
              </a:rPr>
              <a:t>–</a:t>
            </a:r>
            <a:r>
              <a:rPr dirty="0" sz="2700" spc="-23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20">
                <a:solidFill>
                  <a:srgbClr val="FFFFFF"/>
                </a:solidFill>
                <a:latin typeface="Arial Black"/>
                <a:cs typeface="Arial Black"/>
              </a:rPr>
              <a:t>When </a:t>
            </a:r>
            <a:r>
              <a:rPr dirty="0" sz="2700" spc="-135">
                <a:solidFill>
                  <a:srgbClr val="FFFFFF"/>
                </a:solidFill>
                <a:latin typeface="Arial Black"/>
                <a:cs typeface="Arial Black"/>
              </a:rPr>
              <a:t>monitoring</a:t>
            </a:r>
            <a:r>
              <a:rPr dirty="0" sz="27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245">
                <a:solidFill>
                  <a:srgbClr val="FFFFFF"/>
                </a:solidFill>
                <a:latin typeface="Arial Black"/>
                <a:cs typeface="Arial Black"/>
              </a:rPr>
              <a:t>changes</a:t>
            </a:r>
            <a:r>
              <a:rPr dirty="0" sz="27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55">
                <a:solidFill>
                  <a:srgbClr val="FFFFFF"/>
                </a:solidFill>
                <a:latin typeface="Arial Black"/>
                <a:cs typeface="Arial Black"/>
              </a:rPr>
              <a:t>over</a:t>
            </a:r>
            <a:r>
              <a:rPr dirty="0" sz="2700" spc="-22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55">
                <a:solidFill>
                  <a:srgbClr val="FFFFFF"/>
                </a:solidFill>
                <a:latin typeface="Arial Black"/>
                <a:cs typeface="Arial Black"/>
              </a:rPr>
              <a:t>time</a:t>
            </a:r>
            <a:r>
              <a:rPr dirty="0" sz="2700" spc="-21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0">
                <a:solidFill>
                  <a:srgbClr val="FFFFFF"/>
                </a:solidFill>
                <a:latin typeface="Arial Black"/>
                <a:cs typeface="Arial Black"/>
              </a:rPr>
              <a:t>(e.g.,</a:t>
            </a:r>
            <a:endParaRPr sz="2700">
              <a:latin typeface="Arial Black"/>
              <a:cs typeface="Arial Black"/>
            </a:endParaRPr>
          </a:p>
          <a:p>
            <a:pPr marL="2488565" marR="184785" indent="-401320">
              <a:lnSpc>
                <a:spcPct val="115700"/>
              </a:lnSpc>
              <a:spcBef>
                <a:spcPts val="5"/>
              </a:spcBef>
            </a:pPr>
            <a:r>
              <a:rPr dirty="0" sz="2700" spc="-155">
                <a:solidFill>
                  <a:srgbClr val="FFFFFF"/>
                </a:solidFill>
                <a:latin typeface="Arial Black"/>
                <a:cs typeface="Arial Black"/>
              </a:rPr>
              <a:t>deforestation,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40">
                <a:solidFill>
                  <a:srgbClr val="FFFFFF"/>
                </a:solidFill>
                <a:latin typeface="Arial Black"/>
                <a:cs typeface="Arial Black"/>
              </a:rPr>
              <a:t>urban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200">
                <a:solidFill>
                  <a:srgbClr val="FFFFFF"/>
                </a:solidFill>
                <a:latin typeface="Arial Black"/>
                <a:cs typeface="Arial Black"/>
              </a:rPr>
              <a:t>expansion),</a:t>
            </a:r>
            <a:r>
              <a:rPr dirty="0" sz="2700" spc="-17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30">
                <a:solidFill>
                  <a:srgbClr val="FFFFFF"/>
                </a:solidFill>
                <a:latin typeface="Arial Black"/>
                <a:cs typeface="Arial Black"/>
              </a:rPr>
              <a:t>normalisation </a:t>
            </a:r>
            <a:r>
              <a:rPr dirty="0" sz="2700" spc="-165">
                <a:solidFill>
                  <a:srgbClr val="FFFFFF"/>
                </a:solidFill>
                <a:latin typeface="Arial Black"/>
                <a:cs typeface="Arial Black"/>
              </a:rPr>
              <a:t>helps</a:t>
            </a:r>
            <a:r>
              <a:rPr dirty="0" sz="27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90">
                <a:solidFill>
                  <a:srgbClr val="FFFFFF"/>
                </a:solidFill>
                <a:latin typeface="Arial Black"/>
                <a:cs typeface="Arial Black"/>
              </a:rPr>
              <a:t>ensure</a:t>
            </a:r>
            <a:r>
              <a:rPr dirty="0" sz="27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150">
                <a:solidFill>
                  <a:srgbClr val="FFFFFF"/>
                </a:solidFill>
                <a:latin typeface="Arial Black"/>
                <a:cs typeface="Arial Black"/>
              </a:rPr>
              <a:t>comparability</a:t>
            </a:r>
            <a:r>
              <a:rPr dirty="0" sz="27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254">
                <a:solidFill>
                  <a:srgbClr val="FFFFFF"/>
                </a:solidFill>
                <a:latin typeface="Arial Black"/>
                <a:cs typeface="Arial Black"/>
              </a:rPr>
              <a:t>across</a:t>
            </a:r>
            <a:r>
              <a:rPr dirty="0" sz="2700" spc="-21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700" spc="-65">
                <a:solidFill>
                  <a:srgbClr val="FFFFFF"/>
                </a:solidFill>
                <a:latin typeface="Arial Black"/>
                <a:cs typeface="Arial Black"/>
              </a:rPr>
              <a:t>images.</a:t>
            </a:r>
            <a:endParaRPr sz="2700">
              <a:latin typeface="Arial Black"/>
              <a:cs typeface="Arial Black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title"/>
          </p:nvPr>
        </p:nvSpPr>
        <p:spPr>
          <a:xfrm>
            <a:off x="1677647" y="131595"/>
            <a:ext cx="9709150" cy="80264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100" spc="-380"/>
              <a:t>“PROBLEM</a:t>
            </a:r>
            <a:r>
              <a:rPr dirty="0" sz="5100" spc="-495"/>
              <a:t> </a:t>
            </a:r>
            <a:r>
              <a:rPr dirty="0" sz="5100" spc="-415"/>
              <a:t>UNDERSTANDING”</a:t>
            </a:r>
            <a:endParaRPr sz="510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/>
        </p:spPr>
        <p:txBody>
          <a:bodyPr wrap="square" lIns="0" tIns="1651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dirty="0" sz="6150" spc="225">
                <a:latin typeface="Lucida Sans Unicode"/>
                <a:cs typeface="Lucida Sans Unicode"/>
              </a:rPr>
              <a:t>“PROGRAM”</a:t>
            </a:r>
            <a:endParaRPr sz="6150">
              <a:latin typeface="Lucida Sans Unicode"/>
              <a:cs typeface="Lucida Sans Unicode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427164" y="3245339"/>
            <a:ext cx="5847080" cy="122555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 marR="5080" indent="66675">
              <a:lnSpc>
                <a:spcPct val="115799"/>
              </a:lnSpc>
              <a:spcBef>
                <a:spcPts val="100"/>
              </a:spcBef>
            </a:pPr>
            <a:r>
              <a:rPr dirty="0" sz="3400">
                <a:solidFill>
                  <a:srgbClr val="FFFFFF"/>
                </a:solidFill>
                <a:latin typeface="Lucida Sans Unicode"/>
                <a:cs typeface="Lucida Sans Unicode"/>
              </a:rPr>
              <a:t>“TO</a:t>
            </a:r>
            <a:r>
              <a:rPr dirty="0" sz="34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5">
                <a:solidFill>
                  <a:srgbClr val="FFFFFF"/>
                </a:solidFill>
                <a:latin typeface="Lucida Sans Unicode"/>
                <a:cs typeface="Lucida Sans Unicode"/>
              </a:rPr>
              <a:t>FIND</a:t>
            </a:r>
            <a:r>
              <a:rPr dirty="0" sz="34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>
                <a:solidFill>
                  <a:srgbClr val="FFFFFF"/>
                </a:solidFill>
                <a:latin typeface="Lucida Sans Unicode"/>
                <a:cs typeface="Lucida Sans Unicode"/>
              </a:rPr>
              <a:t>SATELLITE</a:t>
            </a:r>
            <a:r>
              <a:rPr dirty="0" sz="34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0">
                <a:solidFill>
                  <a:srgbClr val="FFFFFF"/>
                </a:solidFill>
                <a:latin typeface="Lucida Sans Unicode"/>
                <a:cs typeface="Lucida Sans Unicode"/>
              </a:rPr>
              <a:t>IMAGE </a:t>
            </a:r>
            <a:r>
              <a:rPr dirty="0" sz="3400" spc="110">
                <a:solidFill>
                  <a:srgbClr val="FFFFFF"/>
                </a:solidFill>
                <a:latin typeface="Lucida Sans Unicode"/>
                <a:cs typeface="Lucida Sans Unicode"/>
              </a:rPr>
              <a:t>BRIGHTNESS</a:t>
            </a:r>
            <a:r>
              <a:rPr dirty="0" sz="34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55">
                <a:solidFill>
                  <a:srgbClr val="FFFFFF"/>
                </a:solidFill>
                <a:latin typeface="Lucida Sans Unicode"/>
                <a:cs typeface="Lucida Sans Unicode"/>
              </a:rPr>
              <a:t>NORMALIZER”</a:t>
            </a:r>
            <a:endParaRPr sz="3400">
              <a:latin typeface="Lucida Sans Unicode"/>
              <a:cs typeface="Lucida Sans Unicode"/>
            </a:endParaRPr>
          </a:p>
        </p:txBody>
      </p:sp>
      <p:grpSp>
        <p:nvGrpSpPr>
          <p:cNvPr id="4" name="object 4" descr=""/>
          <p:cNvGrpSpPr/>
          <p:nvPr/>
        </p:nvGrpSpPr>
        <p:grpSpPr>
          <a:xfrm>
            <a:off x="1126033" y="5151607"/>
            <a:ext cx="3576954" cy="3568700"/>
            <a:chOff x="1126033" y="5151607"/>
            <a:chExt cx="3576954" cy="3568700"/>
          </a:xfrm>
        </p:grpSpPr>
        <p:sp>
          <p:nvSpPr>
            <p:cNvPr id="5" name="object 5" descr=""/>
            <p:cNvSpPr/>
            <p:nvPr/>
          </p:nvSpPr>
          <p:spPr>
            <a:xfrm>
              <a:off x="1126033" y="5151607"/>
              <a:ext cx="3576954" cy="3568700"/>
            </a:xfrm>
            <a:custGeom>
              <a:avLst/>
              <a:gdLst/>
              <a:ahLst/>
              <a:cxnLst/>
              <a:rect l="l" t="t" r="r" b="b"/>
              <a:pathLst>
                <a:path w="3576954" h="3568700">
                  <a:moveTo>
                    <a:pt x="1963698" y="12700"/>
                  </a:moveTo>
                  <a:lnTo>
                    <a:pt x="1613110" y="12700"/>
                  </a:lnTo>
                  <a:lnTo>
                    <a:pt x="1656854" y="0"/>
                  </a:lnTo>
                  <a:lnTo>
                    <a:pt x="1919954" y="0"/>
                  </a:lnTo>
                  <a:lnTo>
                    <a:pt x="1963698" y="12700"/>
                  </a:lnTo>
                  <a:close/>
                </a:path>
                <a:path w="3576954" h="3568700">
                  <a:moveTo>
                    <a:pt x="2137304" y="38100"/>
                  </a:moveTo>
                  <a:lnTo>
                    <a:pt x="1439503" y="38100"/>
                  </a:lnTo>
                  <a:lnTo>
                    <a:pt x="1525990" y="12700"/>
                  </a:lnTo>
                  <a:lnTo>
                    <a:pt x="2050817" y="12700"/>
                  </a:lnTo>
                  <a:lnTo>
                    <a:pt x="2137304" y="38100"/>
                  </a:lnTo>
                  <a:close/>
                </a:path>
                <a:path w="3576954" h="3568700">
                  <a:moveTo>
                    <a:pt x="2137304" y="3543300"/>
                  </a:moveTo>
                  <a:lnTo>
                    <a:pt x="1439503" y="3543300"/>
                  </a:lnTo>
                  <a:lnTo>
                    <a:pt x="1104011" y="3441700"/>
                  </a:lnTo>
                  <a:lnTo>
                    <a:pt x="1063656" y="3416300"/>
                  </a:lnTo>
                  <a:lnTo>
                    <a:pt x="1023762" y="3403600"/>
                  </a:lnTo>
                  <a:lnTo>
                    <a:pt x="984328" y="3378200"/>
                  </a:lnTo>
                  <a:lnTo>
                    <a:pt x="945356" y="3365500"/>
                  </a:lnTo>
                  <a:lnTo>
                    <a:pt x="868979" y="3314700"/>
                  </a:lnTo>
                  <a:lnTo>
                    <a:pt x="831622" y="3302000"/>
                  </a:lnTo>
                  <a:lnTo>
                    <a:pt x="794819" y="3276600"/>
                  </a:lnTo>
                  <a:lnTo>
                    <a:pt x="758615" y="3251200"/>
                  </a:lnTo>
                  <a:lnTo>
                    <a:pt x="723052" y="3225800"/>
                  </a:lnTo>
                  <a:lnTo>
                    <a:pt x="688131" y="3200400"/>
                  </a:lnTo>
                  <a:lnTo>
                    <a:pt x="653852" y="3175000"/>
                  </a:lnTo>
                  <a:lnTo>
                    <a:pt x="620256" y="3136900"/>
                  </a:lnTo>
                  <a:lnTo>
                    <a:pt x="587384" y="3111500"/>
                  </a:lnTo>
                  <a:lnTo>
                    <a:pt x="555236" y="3086100"/>
                  </a:lnTo>
                  <a:lnTo>
                    <a:pt x="523811" y="3048000"/>
                  </a:lnTo>
                  <a:lnTo>
                    <a:pt x="493147" y="3022600"/>
                  </a:lnTo>
                  <a:lnTo>
                    <a:pt x="463283" y="2984500"/>
                  </a:lnTo>
                  <a:lnTo>
                    <a:pt x="434216" y="2959100"/>
                  </a:lnTo>
                  <a:lnTo>
                    <a:pt x="405949" y="2921000"/>
                  </a:lnTo>
                  <a:lnTo>
                    <a:pt x="378513" y="2882900"/>
                  </a:lnTo>
                  <a:lnTo>
                    <a:pt x="351943" y="2857500"/>
                  </a:lnTo>
                  <a:lnTo>
                    <a:pt x="326239" y="2819400"/>
                  </a:lnTo>
                  <a:lnTo>
                    <a:pt x="301400" y="2781300"/>
                  </a:lnTo>
                  <a:lnTo>
                    <a:pt x="277456" y="2743200"/>
                  </a:lnTo>
                  <a:lnTo>
                    <a:pt x="254437" y="2705100"/>
                  </a:lnTo>
                  <a:lnTo>
                    <a:pt x="232342" y="2667000"/>
                  </a:lnTo>
                  <a:lnTo>
                    <a:pt x="211172" y="2628900"/>
                  </a:lnTo>
                  <a:lnTo>
                    <a:pt x="190951" y="2590800"/>
                  </a:lnTo>
                  <a:lnTo>
                    <a:pt x="171704" y="2552700"/>
                  </a:lnTo>
                  <a:lnTo>
                    <a:pt x="153432" y="2514600"/>
                  </a:lnTo>
                  <a:lnTo>
                    <a:pt x="136134" y="2476500"/>
                  </a:lnTo>
                  <a:lnTo>
                    <a:pt x="119830" y="2425700"/>
                  </a:lnTo>
                  <a:lnTo>
                    <a:pt x="104541" y="2387600"/>
                  </a:lnTo>
                  <a:lnTo>
                    <a:pt x="90267" y="2349500"/>
                  </a:lnTo>
                  <a:lnTo>
                    <a:pt x="77008" y="2311400"/>
                  </a:lnTo>
                  <a:lnTo>
                    <a:pt x="64778" y="2260600"/>
                  </a:lnTo>
                  <a:lnTo>
                    <a:pt x="53594" y="2222500"/>
                  </a:lnTo>
                  <a:lnTo>
                    <a:pt x="43456" y="2184400"/>
                  </a:lnTo>
                  <a:lnTo>
                    <a:pt x="34363" y="2133600"/>
                  </a:lnTo>
                  <a:lnTo>
                    <a:pt x="26326" y="2095500"/>
                  </a:lnTo>
                  <a:lnTo>
                    <a:pt x="19355" y="2044700"/>
                  </a:lnTo>
                  <a:lnTo>
                    <a:pt x="13450" y="2006600"/>
                  </a:lnTo>
                  <a:lnTo>
                    <a:pt x="8611" y="1955800"/>
                  </a:lnTo>
                  <a:lnTo>
                    <a:pt x="4844" y="1917700"/>
                  </a:lnTo>
                  <a:lnTo>
                    <a:pt x="2152" y="1879600"/>
                  </a:lnTo>
                  <a:lnTo>
                    <a:pt x="538" y="1828800"/>
                  </a:lnTo>
                  <a:lnTo>
                    <a:pt x="0" y="1790700"/>
                  </a:lnTo>
                  <a:lnTo>
                    <a:pt x="538" y="1739900"/>
                  </a:lnTo>
                  <a:lnTo>
                    <a:pt x="2152" y="1701800"/>
                  </a:lnTo>
                  <a:lnTo>
                    <a:pt x="4844" y="1651000"/>
                  </a:lnTo>
                  <a:lnTo>
                    <a:pt x="8611" y="1612900"/>
                  </a:lnTo>
                  <a:lnTo>
                    <a:pt x="13450" y="1562100"/>
                  </a:lnTo>
                  <a:lnTo>
                    <a:pt x="19355" y="1524000"/>
                  </a:lnTo>
                  <a:lnTo>
                    <a:pt x="26326" y="1485900"/>
                  </a:lnTo>
                  <a:lnTo>
                    <a:pt x="34363" y="1435100"/>
                  </a:lnTo>
                  <a:lnTo>
                    <a:pt x="43456" y="1397000"/>
                  </a:lnTo>
                  <a:lnTo>
                    <a:pt x="53595" y="1346200"/>
                  </a:lnTo>
                  <a:lnTo>
                    <a:pt x="64778" y="1308100"/>
                  </a:lnTo>
                  <a:lnTo>
                    <a:pt x="77008" y="1270000"/>
                  </a:lnTo>
                  <a:lnTo>
                    <a:pt x="90267" y="1231900"/>
                  </a:lnTo>
                  <a:lnTo>
                    <a:pt x="104541" y="1181100"/>
                  </a:lnTo>
                  <a:lnTo>
                    <a:pt x="119830" y="1143000"/>
                  </a:lnTo>
                  <a:lnTo>
                    <a:pt x="136134" y="1104900"/>
                  </a:lnTo>
                  <a:lnTo>
                    <a:pt x="153432" y="1066800"/>
                  </a:lnTo>
                  <a:lnTo>
                    <a:pt x="171704" y="1016000"/>
                  </a:lnTo>
                  <a:lnTo>
                    <a:pt x="190951" y="977900"/>
                  </a:lnTo>
                  <a:lnTo>
                    <a:pt x="211172" y="939800"/>
                  </a:lnTo>
                  <a:lnTo>
                    <a:pt x="232342" y="901700"/>
                  </a:lnTo>
                  <a:lnTo>
                    <a:pt x="254437" y="863600"/>
                  </a:lnTo>
                  <a:lnTo>
                    <a:pt x="277456" y="825500"/>
                  </a:lnTo>
                  <a:lnTo>
                    <a:pt x="301400" y="787400"/>
                  </a:lnTo>
                  <a:lnTo>
                    <a:pt x="326239" y="762000"/>
                  </a:lnTo>
                  <a:lnTo>
                    <a:pt x="351943" y="723900"/>
                  </a:lnTo>
                  <a:lnTo>
                    <a:pt x="378513" y="685800"/>
                  </a:lnTo>
                  <a:lnTo>
                    <a:pt x="405949" y="647700"/>
                  </a:lnTo>
                  <a:lnTo>
                    <a:pt x="434216" y="622300"/>
                  </a:lnTo>
                  <a:lnTo>
                    <a:pt x="463283" y="584200"/>
                  </a:lnTo>
                  <a:lnTo>
                    <a:pt x="493147" y="558800"/>
                  </a:lnTo>
                  <a:lnTo>
                    <a:pt x="523811" y="520700"/>
                  </a:lnTo>
                  <a:lnTo>
                    <a:pt x="555236" y="495300"/>
                  </a:lnTo>
                  <a:lnTo>
                    <a:pt x="587384" y="457200"/>
                  </a:lnTo>
                  <a:lnTo>
                    <a:pt x="620256" y="431800"/>
                  </a:lnTo>
                  <a:lnTo>
                    <a:pt x="653852" y="406400"/>
                  </a:lnTo>
                  <a:lnTo>
                    <a:pt x="688131" y="381000"/>
                  </a:lnTo>
                  <a:lnTo>
                    <a:pt x="723052" y="355600"/>
                  </a:lnTo>
                  <a:lnTo>
                    <a:pt x="758615" y="330200"/>
                  </a:lnTo>
                  <a:lnTo>
                    <a:pt x="794819" y="304800"/>
                  </a:lnTo>
                  <a:lnTo>
                    <a:pt x="831622" y="279400"/>
                  </a:lnTo>
                  <a:lnTo>
                    <a:pt x="906890" y="228600"/>
                  </a:lnTo>
                  <a:lnTo>
                    <a:pt x="945356" y="203200"/>
                  </a:lnTo>
                  <a:lnTo>
                    <a:pt x="984328" y="190500"/>
                  </a:lnTo>
                  <a:lnTo>
                    <a:pt x="1023762" y="165100"/>
                  </a:lnTo>
                  <a:lnTo>
                    <a:pt x="1104011" y="139700"/>
                  </a:lnTo>
                  <a:lnTo>
                    <a:pt x="1144778" y="114300"/>
                  </a:lnTo>
                  <a:lnTo>
                    <a:pt x="1396549" y="38100"/>
                  </a:lnTo>
                  <a:lnTo>
                    <a:pt x="2180258" y="38100"/>
                  </a:lnTo>
                  <a:lnTo>
                    <a:pt x="2432029" y="114300"/>
                  </a:lnTo>
                  <a:lnTo>
                    <a:pt x="2472796" y="139700"/>
                  </a:lnTo>
                  <a:lnTo>
                    <a:pt x="2553045" y="165100"/>
                  </a:lnTo>
                  <a:lnTo>
                    <a:pt x="2592479" y="190500"/>
                  </a:lnTo>
                  <a:lnTo>
                    <a:pt x="2631451" y="203200"/>
                  </a:lnTo>
                  <a:lnTo>
                    <a:pt x="2669916" y="228600"/>
                  </a:lnTo>
                  <a:lnTo>
                    <a:pt x="2745184" y="279400"/>
                  </a:lnTo>
                  <a:lnTo>
                    <a:pt x="2781987" y="304800"/>
                  </a:lnTo>
                  <a:lnTo>
                    <a:pt x="2818192" y="330200"/>
                  </a:lnTo>
                  <a:lnTo>
                    <a:pt x="2853756" y="355600"/>
                  </a:lnTo>
                  <a:lnTo>
                    <a:pt x="2888676" y="381000"/>
                  </a:lnTo>
                  <a:lnTo>
                    <a:pt x="2922955" y="406400"/>
                  </a:lnTo>
                  <a:lnTo>
                    <a:pt x="2956551" y="431800"/>
                  </a:lnTo>
                  <a:lnTo>
                    <a:pt x="2989423" y="457200"/>
                  </a:lnTo>
                  <a:lnTo>
                    <a:pt x="3021572" y="495300"/>
                  </a:lnTo>
                  <a:lnTo>
                    <a:pt x="3052996" y="520700"/>
                  </a:lnTo>
                  <a:lnTo>
                    <a:pt x="3083660" y="558800"/>
                  </a:lnTo>
                  <a:lnTo>
                    <a:pt x="3113525" y="584200"/>
                  </a:lnTo>
                  <a:lnTo>
                    <a:pt x="3142591" y="622300"/>
                  </a:lnTo>
                  <a:lnTo>
                    <a:pt x="3170859" y="647700"/>
                  </a:lnTo>
                  <a:lnTo>
                    <a:pt x="3198295" y="685800"/>
                  </a:lnTo>
                  <a:lnTo>
                    <a:pt x="3224864" y="723900"/>
                  </a:lnTo>
                  <a:lnTo>
                    <a:pt x="3250569" y="762000"/>
                  </a:lnTo>
                  <a:lnTo>
                    <a:pt x="3275407" y="787400"/>
                  </a:lnTo>
                  <a:lnTo>
                    <a:pt x="3299351" y="825500"/>
                  </a:lnTo>
                  <a:lnTo>
                    <a:pt x="3322370" y="863600"/>
                  </a:lnTo>
                  <a:lnTo>
                    <a:pt x="3344465" y="901700"/>
                  </a:lnTo>
                  <a:lnTo>
                    <a:pt x="3365635" y="939800"/>
                  </a:lnTo>
                  <a:lnTo>
                    <a:pt x="3385856" y="977900"/>
                  </a:lnTo>
                  <a:lnTo>
                    <a:pt x="3405103" y="1016000"/>
                  </a:lnTo>
                  <a:lnTo>
                    <a:pt x="3423375" y="1066800"/>
                  </a:lnTo>
                  <a:lnTo>
                    <a:pt x="3440673" y="1104900"/>
                  </a:lnTo>
                  <a:lnTo>
                    <a:pt x="3456977" y="1143000"/>
                  </a:lnTo>
                  <a:lnTo>
                    <a:pt x="3472266" y="1181100"/>
                  </a:lnTo>
                  <a:lnTo>
                    <a:pt x="3486540" y="1231900"/>
                  </a:lnTo>
                  <a:lnTo>
                    <a:pt x="3499800" y="1270000"/>
                  </a:lnTo>
                  <a:lnTo>
                    <a:pt x="3512029" y="1308100"/>
                  </a:lnTo>
                  <a:lnTo>
                    <a:pt x="3523213" y="1346200"/>
                  </a:lnTo>
                  <a:lnTo>
                    <a:pt x="3533351" y="1397000"/>
                  </a:lnTo>
                  <a:lnTo>
                    <a:pt x="3542444" y="1435100"/>
                  </a:lnTo>
                  <a:lnTo>
                    <a:pt x="3550481" y="1485900"/>
                  </a:lnTo>
                  <a:lnTo>
                    <a:pt x="3557452" y="1524000"/>
                  </a:lnTo>
                  <a:lnTo>
                    <a:pt x="3563357" y="1562100"/>
                  </a:lnTo>
                  <a:lnTo>
                    <a:pt x="3568196" y="1612900"/>
                  </a:lnTo>
                  <a:lnTo>
                    <a:pt x="3571964" y="1651000"/>
                  </a:lnTo>
                  <a:lnTo>
                    <a:pt x="3574655" y="1701800"/>
                  </a:lnTo>
                  <a:lnTo>
                    <a:pt x="3576270" y="1739900"/>
                  </a:lnTo>
                  <a:lnTo>
                    <a:pt x="3576808" y="1790700"/>
                  </a:lnTo>
                  <a:lnTo>
                    <a:pt x="3576270" y="1828800"/>
                  </a:lnTo>
                  <a:lnTo>
                    <a:pt x="3574655" y="1879600"/>
                  </a:lnTo>
                  <a:lnTo>
                    <a:pt x="3571964" y="1917700"/>
                  </a:lnTo>
                  <a:lnTo>
                    <a:pt x="3568196" y="1955800"/>
                  </a:lnTo>
                  <a:lnTo>
                    <a:pt x="3563357" y="2006600"/>
                  </a:lnTo>
                  <a:lnTo>
                    <a:pt x="3557452" y="2044700"/>
                  </a:lnTo>
                  <a:lnTo>
                    <a:pt x="3550481" y="2095500"/>
                  </a:lnTo>
                  <a:lnTo>
                    <a:pt x="3542444" y="2133600"/>
                  </a:lnTo>
                  <a:lnTo>
                    <a:pt x="3533351" y="2184400"/>
                  </a:lnTo>
                  <a:lnTo>
                    <a:pt x="3523213" y="2222500"/>
                  </a:lnTo>
                  <a:lnTo>
                    <a:pt x="3512029" y="2260600"/>
                  </a:lnTo>
                  <a:lnTo>
                    <a:pt x="3499799" y="2311400"/>
                  </a:lnTo>
                  <a:lnTo>
                    <a:pt x="3486540" y="2349500"/>
                  </a:lnTo>
                  <a:lnTo>
                    <a:pt x="3472266" y="2387600"/>
                  </a:lnTo>
                  <a:lnTo>
                    <a:pt x="3456977" y="2425700"/>
                  </a:lnTo>
                  <a:lnTo>
                    <a:pt x="3440673" y="2476500"/>
                  </a:lnTo>
                  <a:lnTo>
                    <a:pt x="3423375" y="2514600"/>
                  </a:lnTo>
                  <a:lnTo>
                    <a:pt x="3405103" y="2552700"/>
                  </a:lnTo>
                  <a:lnTo>
                    <a:pt x="3385856" y="2590800"/>
                  </a:lnTo>
                  <a:lnTo>
                    <a:pt x="3365635" y="2628900"/>
                  </a:lnTo>
                  <a:lnTo>
                    <a:pt x="3344464" y="2667000"/>
                  </a:lnTo>
                  <a:lnTo>
                    <a:pt x="3322370" y="2705100"/>
                  </a:lnTo>
                  <a:lnTo>
                    <a:pt x="3299350" y="2743200"/>
                  </a:lnTo>
                  <a:lnTo>
                    <a:pt x="3275407" y="2781300"/>
                  </a:lnTo>
                  <a:lnTo>
                    <a:pt x="3250568" y="2819400"/>
                  </a:lnTo>
                  <a:lnTo>
                    <a:pt x="3224864" y="2857500"/>
                  </a:lnTo>
                  <a:lnTo>
                    <a:pt x="3198294" y="2882900"/>
                  </a:lnTo>
                  <a:lnTo>
                    <a:pt x="3170859" y="2921000"/>
                  </a:lnTo>
                  <a:lnTo>
                    <a:pt x="3142591" y="2959100"/>
                  </a:lnTo>
                  <a:lnTo>
                    <a:pt x="3113524" y="2984500"/>
                  </a:lnTo>
                  <a:lnTo>
                    <a:pt x="3083659" y="3022600"/>
                  </a:lnTo>
                  <a:lnTo>
                    <a:pt x="3052996" y="3048000"/>
                  </a:lnTo>
                  <a:lnTo>
                    <a:pt x="3021571" y="3086100"/>
                  </a:lnTo>
                  <a:lnTo>
                    <a:pt x="2989423" y="3111500"/>
                  </a:lnTo>
                  <a:lnTo>
                    <a:pt x="2956551" y="3136900"/>
                  </a:lnTo>
                  <a:lnTo>
                    <a:pt x="2922955" y="3175000"/>
                  </a:lnTo>
                  <a:lnTo>
                    <a:pt x="2888676" y="3200400"/>
                  </a:lnTo>
                  <a:lnTo>
                    <a:pt x="2853755" y="3225800"/>
                  </a:lnTo>
                  <a:lnTo>
                    <a:pt x="2818192" y="3251200"/>
                  </a:lnTo>
                  <a:lnTo>
                    <a:pt x="2781987" y="3276600"/>
                  </a:lnTo>
                  <a:lnTo>
                    <a:pt x="2745184" y="3302000"/>
                  </a:lnTo>
                  <a:lnTo>
                    <a:pt x="2707827" y="3314700"/>
                  </a:lnTo>
                  <a:lnTo>
                    <a:pt x="2631451" y="3365500"/>
                  </a:lnTo>
                  <a:lnTo>
                    <a:pt x="2592479" y="3378200"/>
                  </a:lnTo>
                  <a:lnTo>
                    <a:pt x="2553045" y="3403600"/>
                  </a:lnTo>
                  <a:lnTo>
                    <a:pt x="2513151" y="3416300"/>
                  </a:lnTo>
                  <a:lnTo>
                    <a:pt x="2472796" y="3441700"/>
                  </a:lnTo>
                  <a:lnTo>
                    <a:pt x="2137304" y="3543300"/>
                  </a:lnTo>
                  <a:close/>
                </a:path>
                <a:path w="3576954" h="3568700">
                  <a:moveTo>
                    <a:pt x="2050817" y="3556000"/>
                  </a:moveTo>
                  <a:lnTo>
                    <a:pt x="1525990" y="3556000"/>
                  </a:lnTo>
                  <a:lnTo>
                    <a:pt x="1482667" y="3543300"/>
                  </a:lnTo>
                  <a:lnTo>
                    <a:pt x="2094140" y="3543300"/>
                  </a:lnTo>
                  <a:lnTo>
                    <a:pt x="2050817" y="3556000"/>
                  </a:lnTo>
                  <a:close/>
                </a:path>
                <a:path w="3576954" h="3568700">
                  <a:moveTo>
                    <a:pt x="1963698" y="3568700"/>
                  </a:moveTo>
                  <a:lnTo>
                    <a:pt x="1613110" y="3568700"/>
                  </a:lnTo>
                  <a:lnTo>
                    <a:pt x="1569471" y="3556000"/>
                  </a:lnTo>
                  <a:lnTo>
                    <a:pt x="2007337" y="3556000"/>
                  </a:lnTo>
                  <a:lnTo>
                    <a:pt x="1963698" y="3568700"/>
                  </a:lnTo>
                  <a:close/>
                </a:path>
              </a:pathLst>
            </a:custGeom>
            <a:solidFill>
              <a:srgbClr val="535353">
                <a:alpha val="81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6" name="object 6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425054" y="5449486"/>
              <a:ext cx="2978765" cy="2968938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73862" y="618768"/>
              <a:ext cx="962025" cy="821055"/>
            </a:xfrm>
            <a:custGeom>
              <a:avLst/>
              <a:gdLst/>
              <a:ahLst/>
              <a:cxnLst/>
              <a:rect l="l" t="t" r="r" b="b"/>
              <a:pathLst>
                <a:path w="962025" h="821055">
                  <a:moveTo>
                    <a:pt x="808012" y="436727"/>
                  </a:moveTo>
                  <a:lnTo>
                    <a:pt x="807262" y="396328"/>
                  </a:lnTo>
                  <a:lnTo>
                    <a:pt x="801611" y="358597"/>
                  </a:lnTo>
                  <a:lnTo>
                    <a:pt x="785456" y="306857"/>
                  </a:lnTo>
                  <a:lnTo>
                    <a:pt x="758774" y="288048"/>
                  </a:lnTo>
                  <a:lnTo>
                    <a:pt x="734504" y="291401"/>
                  </a:lnTo>
                  <a:lnTo>
                    <a:pt x="652665" y="335711"/>
                  </a:lnTo>
                  <a:lnTo>
                    <a:pt x="590511" y="381495"/>
                  </a:lnTo>
                  <a:lnTo>
                    <a:pt x="511162" y="446278"/>
                  </a:lnTo>
                  <a:lnTo>
                    <a:pt x="463384" y="485914"/>
                  </a:lnTo>
                  <a:lnTo>
                    <a:pt x="416902" y="522935"/>
                  </a:lnTo>
                  <a:lnTo>
                    <a:pt x="372198" y="557047"/>
                  </a:lnTo>
                  <a:lnTo>
                    <a:pt x="329806" y="587895"/>
                  </a:lnTo>
                  <a:lnTo>
                    <a:pt x="290220" y="615175"/>
                  </a:lnTo>
                  <a:lnTo>
                    <a:pt x="253936" y="638568"/>
                  </a:lnTo>
                  <a:lnTo>
                    <a:pt x="210248" y="663867"/>
                  </a:lnTo>
                  <a:lnTo>
                    <a:pt x="175171" y="680313"/>
                  </a:lnTo>
                  <a:lnTo>
                    <a:pt x="150012" y="687082"/>
                  </a:lnTo>
                  <a:lnTo>
                    <a:pt x="136093" y="683336"/>
                  </a:lnTo>
                  <a:lnTo>
                    <a:pt x="134531" y="669671"/>
                  </a:lnTo>
                  <a:lnTo>
                    <a:pt x="144373" y="647280"/>
                  </a:lnTo>
                  <a:lnTo>
                    <a:pt x="164680" y="617220"/>
                  </a:lnTo>
                  <a:lnTo>
                    <a:pt x="194525" y="580542"/>
                  </a:lnTo>
                  <a:lnTo>
                    <a:pt x="199085" y="575271"/>
                  </a:lnTo>
                  <a:lnTo>
                    <a:pt x="199986" y="567728"/>
                  </a:lnTo>
                  <a:lnTo>
                    <a:pt x="196596" y="561378"/>
                  </a:lnTo>
                  <a:lnTo>
                    <a:pt x="191122" y="555180"/>
                  </a:lnTo>
                  <a:lnTo>
                    <a:pt x="183883" y="552386"/>
                  </a:lnTo>
                  <a:lnTo>
                    <a:pt x="176174" y="553059"/>
                  </a:lnTo>
                  <a:lnTo>
                    <a:pt x="120738" y="610120"/>
                  </a:lnTo>
                  <a:lnTo>
                    <a:pt x="79425" y="658723"/>
                  </a:lnTo>
                  <a:lnTo>
                    <a:pt x="46037" y="702462"/>
                  </a:lnTo>
                  <a:lnTo>
                    <a:pt x="21234" y="740549"/>
                  </a:lnTo>
                  <a:lnTo>
                    <a:pt x="0" y="796709"/>
                  </a:lnTo>
                  <a:lnTo>
                    <a:pt x="4889" y="813219"/>
                  </a:lnTo>
                  <a:lnTo>
                    <a:pt x="20866" y="820826"/>
                  </a:lnTo>
                  <a:lnTo>
                    <a:pt x="46913" y="818908"/>
                  </a:lnTo>
                  <a:lnTo>
                    <a:pt x="125450" y="788733"/>
                  </a:lnTo>
                  <a:lnTo>
                    <a:pt x="176047" y="761580"/>
                  </a:lnTo>
                  <a:lnTo>
                    <a:pt x="232956" y="727138"/>
                  </a:lnTo>
                  <a:lnTo>
                    <a:pt x="295236" y="685952"/>
                  </a:lnTo>
                  <a:lnTo>
                    <a:pt x="300697" y="682193"/>
                  </a:lnTo>
                  <a:lnTo>
                    <a:pt x="307886" y="681926"/>
                  </a:lnTo>
                  <a:lnTo>
                    <a:pt x="358254" y="707999"/>
                  </a:lnTo>
                  <a:lnTo>
                    <a:pt x="405447" y="723277"/>
                  </a:lnTo>
                  <a:lnTo>
                    <a:pt x="454215" y="731113"/>
                  </a:lnTo>
                  <a:lnTo>
                    <a:pt x="503593" y="731431"/>
                  </a:lnTo>
                  <a:lnTo>
                    <a:pt x="552665" y="724166"/>
                  </a:lnTo>
                  <a:lnTo>
                    <a:pt x="600506" y="709244"/>
                  </a:lnTo>
                  <a:lnTo>
                    <a:pt x="646163" y="686574"/>
                  </a:lnTo>
                  <a:lnTo>
                    <a:pt x="688708" y="656082"/>
                  </a:lnTo>
                  <a:lnTo>
                    <a:pt x="733679" y="612063"/>
                  </a:lnTo>
                  <a:lnTo>
                    <a:pt x="766673" y="567474"/>
                  </a:lnTo>
                  <a:lnTo>
                    <a:pt x="789127" y="522947"/>
                  </a:lnTo>
                  <a:lnTo>
                    <a:pt x="802436" y="479158"/>
                  </a:lnTo>
                  <a:lnTo>
                    <a:pt x="808012" y="436727"/>
                  </a:lnTo>
                  <a:close/>
                </a:path>
                <a:path w="962025" h="821055">
                  <a:moveTo>
                    <a:pt x="961555" y="26746"/>
                  </a:moveTo>
                  <a:lnTo>
                    <a:pt x="956818" y="7670"/>
                  </a:lnTo>
                  <a:lnTo>
                    <a:pt x="940396" y="0"/>
                  </a:lnTo>
                  <a:lnTo>
                    <a:pt x="913523" y="2235"/>
                  </a:lnTo>
                  <a:lnTo>
                    <a:pt x="877201" y="13792"/>
                  </a:lnTo>
                  <a:lnTo>
                    <a:pt x="832408" y="34061"/>
                  </a:lnTo>
                  <a:lnTo>
                    <a:pt x="780161" y="62471"/>
                  </a:lnTo>
                  <a:lnTo>
                    <a:pt x="721448" y="98412"/>
                  </a:lnTo>
                  <a:lnTo>
                    <a:pt x="657275" y="141287"/>
                  </a:lnTo>
                  <a:lnTo>
                    <a:pt x="617194" y="118922"/>
                  </a:lnTo>
                  <a:lnTo>
                    <a:pt x="574789" y="102654"/>
                  </a:lnTo>
                  <a:lnTo>
                    <a:pt x="530796" y="92557"/>
                  </a:lnTo>
                  <a:lnTo>
                    <a:pt x="485914" y="88696"/>
                  </a:lnTo>
                  <a:lnTo>
                    <a:pt x="440842" y="91109"/>
                  </a:lnTo>
                  <a:lnTo>
                    <a:pt x="396303" y="99872"/>
                  </a:lnTo>
                  <a:lnTo>
                    <a:pt x="353009" y="115023"/>
                  </a:lnTo>
                  <a:lnTo>
                    <a:pt x="311658" y="136652"/>
                  </a:lnTo>
                  <a:lnTo>
                    <a:pt x="272973" y="164795"/>
                  </a:lnTo>
                  <a:lnTo>
                    <a:pt x="229768" y="207124"/>
                  </a:lnTo>
                  <a:lnTo>
                    <a:pt x="197827" y="250266"/>
                  </a:lnTo>
                  <a:lnTo>
                    <a:pt x="175793" y="293497"/>
                  </a:lnTo>
                  <a:lnTo>
                    <a:pt x="162306" y="336080"/>
                  </a:lnTo>
                  <a:lnTo>
                    <a:pt x="156019" y="377304"/>
                  </a:lnTo>
                  <a:lnTo>
                    <a:pt x="155575" y="416458"/>
                  </a:lnTo>
                  <a:lnTo>
                    <a:pt x="159626" y="452805"/>
                  </a:lnTo>
                  <a:lnTo>
                    <a:pt x="164325" y="472922"/>
                  </a:lnTo>
                  <a:lnTo>
                    <a:pt x="172834" y="489165"/>
                  </a:lnTo>
                  <a:lnTo>
                    <a:pt x="187426" y="498805"/>
                  </a:lnTo>
                  <a:lnTo>
                    <a:pt x="210413" y="499122"/>
                  </a:lnTo>
                  <a:lnTo>
                    <a:pt x="244055" y="487387"/>
                  </a:lnTo>
                  <a:lnTo>
                    <a:pt x="290677" y="460883"/>
                  </a:lnTo>
                  <a:lnTo>
                    <a:pt x="352539" y="416877"/>
                  </a:lnTo>
                  <a:lnTo>
                    <a:pt x="431939" y="352640"/>
                  </a:lnTo>
                  <a:lnTo>
                    <a:pt x="478980" y="313601"/>
                  </a:lnTo>
                  <a:lnTo>
                    <a:pt x="524776" y="277101"/>
                  </a:lnTo>
                  <a:lnTo>
                    <a:pt x="568858" y="243420"/>
                  </a:lnTo>
                  <a:lnTo>
                    <a:pt x="610717" y="212877"/>
                  </a:lnTo>
                  <a:lnTo>
                    <a:pt x="649897" y="185762"/>
                  </a:lnTo>
                  <a:lnTo>
                    <a:pt x="685914" y="162407"/>
                  </a:lnTo>
                  <a:lnTo>
                    <a:pt x="730808" y="136156"/>
                  </a:lnTo>
                  <a:lnTo>
                    <a:pt x="766876" y="119011"/>
                  </a:lnTo>
                  <a:lnTo>
                    <a:pt x="792746" y="111861"/>
                  </a:lnTo>
                  <a:lnTo>
                    <a:pt x="807021" y="115582"/>
                  </a:lnTo>
                  <a:lnTo>
                    <a:pt x="808875" y="127901"/>
                  </a:lnTo>
                  <a:lnTo>
                    <a:pt x="800900" y="147764"/>
                  </a:lnTo>
                  <a:lnTo>
                    <a:pt x="783844" y="174345"/>
                  </a:lnTo>
                  <a:lnTo>
                    <a:pt x="758444" y="206806"/>
                  </a:lnTo>
                  <a:lnTo>
                    <a:pt x="753414" y="215290"/>
                  </a:lnTo>
                  <a:lnTo>
                    <a:pt x="751306" y="224701"/>
                  </a:lnTo>
                  <a:lnTo>
                    <a:pt x="752157" y="234327"/>
                  </a:lnTo>
                  <a:lnTo>
                    <a:pt x="755954" y="243459"/>
                  </a:lnTo>
                  <a:lnTo>
                    <a:pt x="756285" y="244017"/>
                  </a:lnTo>
                  <a:lnTo>
                    <a:pt x="766622" y="254419"/>
                  </a:lnTo>
                  <a:lnTo>
                    <a:pt x="779919" y="258826"/>
                  </a:lnTo>
                  <a:lnTo>
                    <a:pt x="793851" y="257060"/>
                  </a:lnTo>
                  <a:lnTo>
                    <a:pt x="857999" y="191249"/>
                  </a:lnTo>
                  <a:lnTo>
                    <a:pt x="900417" y="139090"/>
                  </a:lnTo>
                  <a:lnTo>
                    <a:pt x="932421" y="93548"/>
                  </a:lnTo>
                  <a:lnTo>
                    <a:pt x="953109" y="55740"/>
                  </a:lnTo>
                  <a:lnTo>
                    <a:pt x="961555" y="26746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sp>
        <p:nvSpPr>
          <p:cNvPr id="5" name="object 5" descr=""/>
          <p:cNvSpPr txBox="1"/>
          <p:nvPr/>
        </p:nvSpPr>
        <p:spPr>
          <a:xfrm>
            <a:off x="932762" y="4051374"/>
            <a:ext cx="16043910" cy="4978400"/>
          </a:xfrm>
          <a:prstGeom prst="rect">
            <a:avLst/>
          </a:prstGeom>
        </p:spPr>
        <p:txBody>
          <a:bodyPr wrap="square" lIns="0" tIns="812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640"/>
              </a:spcBef>
            </a:pPr>
            <a:r>
              <a:rPr dirty="0" sz="2800" spc="-25">
                <a:solidFill>
                  <a:srgbClr val="FFFFFF"/>
                </a:solidFill>
                <a:latin typeface="Lucida Sans Unicode"/>
                <a:cs typeface="Lucida Sans Unicode"/>
              </a:rPr>
              <a:t>Step1:</a:t>
            </a:r>
            <a:r>
              <a:rPr dirty="0" sz="28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Load</a:t>
            </a:r>
            <a:r>
              <a:rPr dirty="0" sz="28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r>
              <a:rPr dirty="0" sz="28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8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Lucida Sans Unicode"/>
                <a:cs typeface="Lucida Sans Unicode"/>
              </a:rPr>
              <a:t>given</a:t>
            </a:r>
            <a:r>
              <a:rPr dirty="0" sz="28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file</a:t>
            </a:r>
            <a:r>
              <a:rPr dirty="0" sz="28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path.</a:t>
            </a:r>
            <a:endParaRPr sz="2800">
              <a:latin typeface="Lucida Sans Unicode"/>
              <a:cs typeface="Lucida Sans Unicode"/>
            </a:endParaRPr>
          </a:p>
          <a:p>
            <a:pPr marL="12700" marR="6470015">
              <a:lnSpc>
                <a:spcPct val="116100"/>
              </a:lnSpc>
            </a:pPr>
            <a:r>
              <a:rPr dirty="0" sz="2800" spc="-20">
                <a:solidFill>
                  <a:srgbClr val="FFFFFF"/>
                </a:solidFill>
                <a:latin typeface="Lucida Sans Unicode"/>
                <a:cs typeface="Lucida Sans Unicode"/>
              </a:rPr>
              <a:t>Step2: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Convert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grayscale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Lucida Sans Unicode"/>
                <a:cs typeface="Lucida Sans Unicode"/>
              </a:rPr>
              <a:t>(black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white).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Step3:</a:t>
            </a:r>
            <a:r>
              <a:rPr dirty="0" sz="28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50">
                <a:solidFill>
                  <a:srgbClr val="FFFFFF"/>
                </a:solidFill>
                <a:latin typeface="Lucida Sans Unicode"/>
                <a:cs typeface="Lucida Sans Unicode"/>
              </a:rPr>
              <a:t>Get</a:t>
            </a:r>
            <a:r>
              <a:rPr dirty="0" sz="28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pixel</a:t>
            </a:r>
            <a:r>
              <a:rPr dirty="0" sz="28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values</a:t>
            </a:r>
            <a:r>
              <a:rPr dirty="0" sz="28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8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r>
              <a:rPr dirty="0" sz="28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Lucida Sans Unicode"/>
                <a:cs typeface="Lucida Sans Unicode"/>
              </a:rPr>
              <a:t>as</a:t>
            </a:r>
            <a:r>
              <a:rPr dirty="0" sz="28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25">
                <a:solidFill>
                  <a:srgbClr val="FFFFFF"/>
                </a:solidFill>
                <a:latin typeface="Lucida Sans Unicode"/>
                <a:cs typeface="Lucida Sans Unicode"/>
              </a:rPr>
              <a:t>2D</a:t>
            </a:r>
            <a:r>
              <a:rPr dirty="0" sz="28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array.</a:t>
            </a:r>
            <a:endParaRPr sz="2800">
              <a:latin typeface="Lucida Sans Unicode"/>
              <a:cs typeface="Lucida Sans Unicode"/>
            </a:endParaRPr>
          </a:p>
          <a:p>
            <a:pPr marL="12700" marR="5080">
              <a:lnSpc>
                <a:spcPct val="116100"/>
              </a:lnSpc>
            </a:pP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Step4: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45">
                <a:solidFill>
                  <a:srgbClr val="FFFFFF"/>
                </a:solidFill>
                <a:latin typeface="Lucida Sans Unicode"/>
                <a:cs typeface="Lucida Sans Unicode"/>
              </a:rPr>
              <a:t>Normalize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pixel</a:t>
            </a:r>
            <a:r>
              <a:rPr dirty="0" sz="28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values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FFFFFF"/>
                </a:solidFill>
                <a:latin typeface="Lucida Sans Unicode"/>
                <a:cs typeface="Lucida Sans Unicode"/>
              </a:rPr>
              <a:t>range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FFFFFF"/>
                </a:solidFill>
                <a:latin typeface="Lucida Sans Unicode"/>
                <a:cs typeface="Lucida Sans Unicode"/>
              </a:rPr>
              <a:t>0–255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FFFFFF"/>
                </a:solidFill>
                <a:latin typeface="Lucida Sans Unicode"/>
                <a:cs typeface="Lucida Sans Unicode"/>
              </a:rPr>
              <a:t>range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0–9:For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each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95">
                <a:solidFill>
                  <a:srgbClr val="FFFFFF"/>
                </a:solidFill>
                <a:latin typeface="Lucida Sans Unicode"/>
                <a:cs typeface="Lucida Sans Unicode"/>
              </a:rPr>
              <a:t>pixe(pixel_valu/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255)</a:t>
            </a:r>
            <a:r>
              <a:rPr dirty="0" sz="28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Lucida Sans Unicode"/>
                <a:cs typeface="Lucida Sans Unicode"/>
              </a:rPr>
              <a:t>*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Lucida Sans Unicode"/>
                <a:cs typeface="Lucida Sans Unicode"/>
              </a:rPr>
              <a:t>9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Step5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6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Round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result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nearest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whole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number.</a:t>
            </a:r>
            <a:endParaRPr sz="2800">
              <a:latin typeface="Lucida Sans Unicode"/>
              <a:cs typeface="Lucida Sans Unicode"/>
            </a:endParaRPr>
          </a:p>
          <a:p>
            <a:pPr marL="12700" marR="7656195">
              <a:lnSpc>
                <a:spcPct val="116100"/>
              </a:lnSpc>
            </a:pP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Step6: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60">
                <a:solidFill>
                  <a:srgbClr val="FFFFFF"/>
                </a:solidFill>
                <a:latin typeface="Lucida Sans Unicode"/>
                <a:cs typeface="Lucida Sans Unicode"/>
              </a:rPr>
              <a:t>Scale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values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Lucida Sans Unicode"/>
                <a:cs typeface="Lucida Sans Unicode"/>
              </a:rPr>
              <a:t>from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114">
                <a:solidFill>
                  <a:srgbClr val="FFFFFF"/>
                </a:solidFill>
                <a:latin typeface="Lucida Sans Unicode"/>
                <a:cs typeface="Lucida Sans Unicode"/>
              </a:rPr>
              <a:t>0–9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FFFFFF"/>
                </a:solidFill>
                <a:latin typeface="Lucida Sans Unicode"/>
                <a:cs typeface="Lucida Sans Unicode"/>
              </a:rPr>
              <a:t>range</a:t>
            </a:r>
            <a:r>
              <a:rPr dirty="0" sz="2800" spc="-14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Lucida Sans Unicode"/>
                <a:cs typeface="Lucida Sans Unicode"/>
              </a:rPr>
              <a:t>0–225: </a:t>
            </a:r>
            <a:r>
              <a:rPr dirty="0" sz="2800" spc="-40">
                <a:solidFill>
                  <a:srgbClr val="FFFFFF"/>
                </a:solidFill>
                <a:latin typeface="Lucida Sans Unicode"/>
                <a:cs typeface="Lucida Sans Unicode"/>
              </a:rPr>
              <a:t>Step7:</a:t>
            </a:r>
            <a:r>
              <a:rPr dirty="0" sz="28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28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each</a:t>
            </a:r>
            <a:r>
              <a:rPr dirty="0" sz="28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90">
                <a:solidFill>
                  <a:srgbClr val="FFFFFF"/>
                </a:solidFill>
                <a:latin typeface="Lucida Sans Unicode"/>
                <a:cs typeface="Lucida Sans Unicode"/>
              </a:rPr>
              <a:t>pixel:</a:t>
            </a:r>
            <a:r>
              <a:rPr dirty="0" sz="28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65">
                <a:solidFill>
                  <a:srgbClr val="FFFFFF"/>
                </a:solidFill>
                <a:latin typeface="Lucida Sans Unicode"/>
                <a:cs typeface="Lucida Sans Unicode"/>
              </a:rPr>
              <a:t>pixel_value</a:t>
            </a:r>
            <a:r>
              <a:rPr dirty="0" sz="28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0">
                <a:solidFill>
                  <a:srgbClr val="FFFFFF"/>
                </a:solidFill>
                <a:latin typeface="Lucida Sans Unicode"/>
                <a:cs typeface="Lucida Sans Unicode"/>
              </a:rPr>
              <a:t>*</a:t>
            </a:r>
            <a:r>
              <a:rPr dirty="0" sz="2800" spc="-165">
                <a:solidFill>
                  <a:srgbClr val="FFFFFF"/>
                </a:solidFill>
                <a:latin typeface="Lucida Sans Unicode"/>
                <a:cs typeface="Lucida Sans Unicode"/>
              </a:rPr>
              <a:t> (225</a:t>
            </a:r>
            <a:r>
              <a:rPr dirty="0" sz="28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80">
                <a:solidFill>
                  <a:srgbClr val="FFFFFF"/>
                </a:solidFill>
                <a:latin typeface="Lucida Sans Unicode"/>
                <a:cs typeface="Lucida Sans Unicode"/>
              </a:rPr>
              <a:t>÷</a:t>
            </a:r>
            <a:r>
              <a:rPr dirty="0" sz="28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5">
                <a:solidFill>
                  <a:srgbClr val="FFFFFF"/>
                </a:solidFill>
                <a:latin typeface="Lucida Sans Unicode"/>
                <a:cs typeface="Lucida Sans Unicode"/>
              </a:rPr>
              <a:t>9)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Step8:</a:t>
            </a:r>
            <a:r>
              <a:rPr dirty="0" sz="28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Convert</a:t>
            </a:r>
            <a:r>
              <a:rPr dirty="0" sz="28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5">
                <a:solidFill>
                  <a:srgbClr val="FFFFFF"/>
                </a:solidFill>
                <a:latin typeface="Lucida Sans Unicode"/>
                <a:cs typeface="Lucida Sans Unicode"/>
              </a:rPr>
              <a:t>pixel</a:t>
            </a:r>
            <a:r>
              <a:rPr dirty="0" sz="2800" spc="-12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array</a:t>
            </a:r>
            <a:r>
              <a:rPr dirty="0" sz="28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0">
                <a:solidFill>
                  <a:srgbClr val="FFFFFF"/>
                </a:solidFill>
                <a:latin typeface="Lucida Sans Unicode"/>
                <a:cs typeface="Lucida Sans Unicode"/>
              </a:rPr>
              <a:t>back</a:t>
            </a:r>
            <a:r>
              <a:rPr dirty="0" sz="28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8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an</a:t>
            </a:r>
            <a:r>
              <a:rPr dirty="0" sz="28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image.</a:t>
            </a:r>
            <a:endParaRPr sz="2800">
              <a:latin typeface="Lucida Sans Unicode"/>
              <a:cs typeface="Lucida Sans Unicode"/>
            </a:endParaRPr>
          </a:p>
          <a:p>
            <a:pPr marL="12700" marR="6296025">
              <a:lnSpc>
                <a:spcPct val="116100"/>
              </a:lnSpc>
            </a:pP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Step9:</a:t>
            </a:r>
            <a:r>
              <a:rPr dirty="0" sz="28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75">
                <a:solidFill>
                  <a:srgbClr val="FFFFFF"/>
                </a:solidFill>
                <a:latin typeface="Lucida Sans Unicode"/>
                <a:cs typeface="Lucida Sans Unicode"/>
              </a:rPr>
              <a:t>Save</a:t>
            </a:r>
            <a:r>
              <a:rPr dirty="0" sz="28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new</a:t>
            </a:r>
            <a:r>
              <a:rPr dirty="0" sz="28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r>
              <a:rPr dirty="0" sz="28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28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3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Lucida Sans Unicode"/>
                <a:cs typeface="Lucida Sans Unicode"/>
              </a:rPr>
              <a:t>given</a:t>
            </a:r>
            <a:r>
              <a:rPr dirty="0" sz="28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output</a:t>
            </a:r>
            <a:r>
              <a:rPr dirty="0" sz="2800" spc="-13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path.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Step10: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Print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55">
                <a:solidFill>
                  <a:srgbClr val="FFFFFF"/>
                </a:solidFill>
                <a:latin typeface="Lucida Sans Unicode"/>
                <a:cs typeface="Lucida Sans Unicode"/>
              </a:rPr>
              <a:t>message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35">
                <a:solidFill>
                  <a:srgbClr val="FFFFFF"/>
                </a:solidFill>
                <a:latin typeface="Lucida Sans Unicode"/>
                <a:cs typeface="Lucida Sans Unicode"/>
              </a:rPr>
              <a:t>confirming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70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20">
                <a:solidFill>
                  <a:srgbClr val="FFFFFF"/>
                </a:solidFill>
                <a:latin typeface="Lucida Sans Unicode"/>
                <a:cs typeface="Lucida Sans Unicode"/>
              </a:rPr>
              <a:t>was</a:t>
            </a:r>
            <a:r>
              <a:rPr dirty="0" sz="28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2800" spc="-10">
                <a:solidFill>
                  <a:srgbClr val="FFFFFF"/>
                </a:solidFill>
                <a:latin typeface="Lucida Sans Unicode"/>
                <a:cs typeface="Lucida Sans Unicode"/>
              </a:rPr>
              <a:t>saved.</a:t>
            </a:r>
            <a:endParaRPr sz="28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xfrm>
            <a:off x="3819930" y="1017187"/>
            <a:ext cx="9067800" cy="2409825"/>
          </a:xfrm>
          <a:prstGeom prst="rect"/>
        </p:spPr>
        <p:txBody>
          <a:bodyPr wrap="square" lIns="0" tIns="1206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95"/>
              </a:spcBef>
            </a:pPr>
            <a:r>
              <a:rPr dirty="0" sz="15650" spc="-1705">
                <a:latin typeface="Tahoma"/>
                <a:cs typeface="Tahoma"/>
              </a:rPr>
              <a:t>ALGORITHM</a:t>
            </a:r>
            <a:endParaRPr sz="15650">
              <a:latin typeface="Tahoma"/>
              <a:cs typeface="Tahoma"/>
            </a:endParaRPr>
          </a:p>
        </p:txBody>
      </p:sp>
      <p:grpSp>
        <p:nvGrpSpPr>
          <p:cNvPr id="7" name="object 7" descr=""/>
          <p:cNvGrpSpPr/>
          <p:nvPr/>
        </p:nvGrpSpPr>
        <p:grpSpPr>
          <a:xfrm>
            <a:off x="14466042" y="830258"/>
            <a:ext cx="2793365" cy="2781300"/>
            <a:chOff x="14466042" y="830258"/>
            <a:chExt cx="2793365" cy="2781300"/>
          </a:xfrm>
        </p:grpSpPr>
        <p:sp>
          <p:nvSpPr>
            <p:cNvPr id="8" name="object 8" descr=""/>
            <p:cNvSpPr/>
            <p:nvPr/>
          </p:nvSpPr>
          <p:spPr>
            <a:xfrm>
              <a:off x="14466042" y="830258"/>
              <a:ext cx="2793365" cy="2781300"/>
            </a:xfrm>
            <a:custGeom>
              <a:avLst/>
              <a:gdLst/>
              <a:ahLst/>
              <a:cxnLst/>
              <a:rect l="l" t="t" r="r" b="b"/>
              <a:pathLst>
                <a:path w="2793365" h="2781300">
                  <a:moveTo>
                    <a:pt x="1601556" y="12699"/>
                  </a:moveTo>
                  <a:lnTo>
                    <a:pt x="1191699" y="12699"/>
                  </a:lnTo>
                  <a:lnTo>
                    <a:pt x="1225655" y="0"/>
                  </a:lnTo>
                  <a:lnTo>
                    <a:pt x="1567600" y="0"/>
                  </a:lnTo>
                  <a:lnTo>
                    <a:pt x="1601556" y="12699"/>
                  </a:lnTo>
                  <a:close/>
                </a:path>
                <a:path w="2793365" h="2781300">
                  <a:moveTo>
                    <a:pt x="1669096" y="25399"/>
                  </a:moveTo>
                  <a:lnTo>
                    <a:pt x="1124159" y="25399"/>
                  </a:lnTo>
                  <a:lnTo>
                    <a:pt x="1157867" y="12699"/>
                  </a:lnTo>
                  <a:lnTo>
                    <a:pt x="1635388" y="12699"/>
                  </a:lnTo>
                  <a:lnTo>
                    <a:pt x="1669096" y="25399"/>
                  </a:lnTo>
                  <a:close/>
                </a:path>
                <a:path w="2793365" h="2781300">
                  <a:moveTo>
                    <a:pt x="1769116" y="50799"/>
                  </a:moveTo>
                  <a:lnTo>
                    <a:pt x="1024139" y="50799"/>
                  </a:lnTo>
                  <a:lnTo>
                    <a:pt x="1090614" y="25399"/>
                  </a:lnTo>
                  <a:lnTo>
                    <a:pt x="1702641" y="25399"/>
                  </a:lnTo>
                  <a:lnTo>
                    <a:pt x="1769116" y="50799"/>
                  </a:lnTo>
                  <a:close/>
                </a:path>
                <a:path w="2793365" h="2781300">
                  <a:moveTo>
                    <a:pt x="1769116" y="2743199"/>
                  </a:moveTo>
                  <a:lnTo>
                    <a:pt x="1024139" y="2743199"/>
                  </a:lnTo>
                  <a:lnTo>
                    <a:pt x="862161" y="2679699"/>
                  </a:lnTo>
                  <a:lnTo>
                    <a:pt x="738262" y="2628899"/>
                  </a:lnTo>
                  <a:lnTo>
                    <a:pt x="708223" y="2603499"/>
                  </a:lnTo>
                  <a:lnTo>
                    <a:pt x="678617" y="2590799"/>
                  </a:lnTo>
                  <a:lnTo>
                    <a:pt x="649443" y="2565399"/>
                  </a:lnTo>
                  <a:lnTo>
                    <a:pt x="620702" y="2552699"/>
                  </a:lnTo>
                  <a:lnTo>
                    <a:pt x="592429" y="2527299"/>
                  </a:lnTo>
                  <a:lnTo>
                    <a:pt x="564657" y="2514599"/>
                  </a:lnTo>
                  <a:lnTo>
                    <a:pt x="537386" y="2489199"/>
                  </a:lnTo>
                  <a:lnTo>
                    <a:pt x="510616" y="2476499"/>
                  </a:lnTo>
                  <a:lnTo>
                    <a:pt x="458709" y="2425699"/>
                  </a:lnTo>
                  <a:lnTo>
                    <a:pt x="409062" y="2374899"/>
                  </a:lnTo>
                  <a:lnTo>
                    <a:pt x="361794" y="2324099"/>
                  </a:lnTo>
                  <a:lnTo>
                    <a:pt x="317020" y="2273299"/>
                  </a:lnTo>
                  <a:lnTo>
                    <a:pt x="274845" y="2222499"/>
                  </a:lnTo>
                  <a:lnTo>
                    <a:pt x="235374" y="2171699"/>
                  </a:lnTo>
                  <a:lnTo>
                    <a:pt x="216675" y="2133599"/>
                  </a:lnTo>
                  <a:lnTo>
                    <a:pt x="198699" y="2108199"/>
                  </a:lnTo>
                  <a:lnTo>
                    <a:pt x="181444" y="2082799"/>
                  </a:lnTo>
                  <a:lnTo>
                    <a:pt x="164912" y="2044699"/>
                  </a:lnTo>
                  <a:lnTo>
                    <a:pt x="149120" y="2019299"/>
                  </a:lnTo>
                  <a:lnTo>
                    <a:pt x="134090" y="1993899"/>
                  </a:lnTo>
                  <a:lnTo>
                    <a:pt x="119820" y="1955799"/>
                  </a:lnTo>
                  <a:lnTo>
                    <a:pt x="106311" y="1930399"/>
                  </a:lnTo>
                  <a:lnTo>
                    <a:pt x="93579" y="1892299"/>
                  </a:lnTo>
                  <a:lnTo>
                    <a:pt x="81640" y="1866899"/>
                  </a:lnTo>
                  <a:lnTo>
                    <a:pt x="70492" y="1828799"/>
                  </a:lnTo>
                  <a:lnTo>
                    <a:pt x="60138" y="1790699"/>
                  </a:lnTo>
                  <a:lnTo>
                    <a:pt x="50588" y="1765299"/>
                  </a:lnTo>
                  <a:lnTo>
                    <a:pt x="41854" y="1727199"/>
                  </a:lnTo>
                  <a:lnTo>
                    <a:pt x="33936" y="1701799"/>
                  </a:lnTo>
                  <a:lnTo>
                    <a:pt x="26835" y="1663699"/>
                  </a:lnTo>
                  <a:lnTo>
                    <a:pt x="20559" y="1625599"/>
                  </a:lnTo>
                  <a:lnTo>
                    <a:pt x="15115" y="1600199"/>
                  </a:lnTo>
                  <a:lnTo>
                    <a:pt x="10503" y="1562099"/>
                  </a:lnTo>
                  <a:lnTo>
                    <a:pt x="6725" y="1523999"/>
                  </a:lnTo>
                  <a:lnTo>
                    <a:pt x="3782" y="1498599"/>
                  </a:lnTo>
                  <a:lnTo>
                    <a:pt x="1681" y="1460499"/>
                  </a:lnTo>
                  <a:lnTo>
                    <a:pt x="420" y="1422399"/>
                  </a:lnTo>
                  <a:lnTo>
                    <a:pt x="0" y="1396999"/>
                  </a:lnTo>
                  <a:lnTo>
                    <a:pt x="420" y="1358899"/>
                  </a:lnTo>
                  <a:lnTo>
                    <a:pt x="1681" y="1320799"/>
                  </a:lnTo>
                  <a:lnTo>
                    <a:pt x="3782" y="1282699"/>
                  </a:lnTo>
                  <a:lnTo>
                    <a:pt x="6725" y="1257299"/>
                  </a:lnTo>
                  <a:lnTo>
                    <a:pt x="10503" y="1219199"/>
                  </a:lnTo>
                  <a:lnTo>
                    <a:pt x="15115" y="1181099"/>
                  </a:lnTo>
                  <a:lnTo>
                    <a:pt x="20559" y="1155699"/>
                  </a:lnTo>
                  <a:lnTo>
                    <a:pt x="26835" y="1117599"/>
                  </a:lnTo>
                  <a:lnTo>
                    <a:pt x="33936" y="1079499"/>
                  </a:lnTo>
                  <a:lnTo>
                    <a:pt x="41854" y="1054099"/>
                  </a:lnTo>
                  <a:lnTo>
                    <a:pt x="50588" y="1015999"/>
                  </a:lnTo>
                  <a:lnTo>
                    <a:pt x="60138" y="990599"/>
                  </a:lnTo>
                  <a:lnTo>
                    <a:pt x="70492" y="952499"/>
                  </a:lnTo>
                  <a:lnTo>
                    <a:pt x="81640" y="914399"/>
                  </a:lnTo>
                  <a:lnTo>
                    <a:pt x="93579" y="888999"/>
                  </a:lnTo>
                  <a:lnTo>
                    <a:pt x="106311" y="850899"/>
                  </a:lnTo>
                  <a:lnTo>
                    <a:pt x="119820" y="825499"/>
                  </a:lnTo>
                  <a:lnTo>
                    <a:pt x="134090" y="800099"/>
                  </a:lnTo>
                  <a:lnTo>
                    <a:pt x="149120" y="761999"/>
                  </a:lnTo>
                  <a:lnTo>
                    <a:pt x="164912" y="736599"/>
                  </a:lnTo>
                  <a:lnTo>
                    <a:pt x="181444" y="698499"/>
                  </a:lnTo>
                  <a:lnTo>
                    <a:pt x="198699" y="673099"/>
                  </a:lnTo>
                  <a:lnTo>
                    <a:pt x="216675" y="647699"/>
                  </a:lnTo>
                  <a:lnTo>
                    <a:pt x="235374" y="609599"/>
                  </a:lnTo>
                  <a:lnTo>
                    <a:pt x="274845" y="558799"/>
                  </a:lnTo>
                  <a:lnTo>
                    <a:pt x="317020" y="507999"/>
                  </a:lnTo>
                  <a:lnTo>
                    <a:pt x="361794" y="457199"/>
                  </a:lnTo>
                  <a:lnTo>
                    <a:pt x="409062" y="406399"/>
                  </a:lnTo>
                  <a:lnTo>
                    <a:pt x="458709" y="355599"/>
                  </a:lnTo>
                  <a:lnTo>
                    <a:pt x="510616" y="317499"/>
                  </a:lnTo>
                  <a:lnTo>
                    <a:pt x="537386" y="292099"/>
                  </a:lnTo>
                  <a:lnTo>
                    <a:pt x="564657" y="266699"/>
                  </a:lnTo>
                  <a:lnTo>
                    <a:pt x="592429" y="253999"/>
                  </a:lnTo>
                  <a:lnTo>
                    <a:pt x="620702" y="228599"/>
                  </a:lnTo>
                  <a:lnTo>
                    <a:pt x="649443" y="215899"/>
                  </a:lnTo>
                  <a:lnTo>
                    <a:pt x="678617" y="190499"/>
                  </a:lnTo>
                  <a:lnTo>
                    <a:pt x="738262" y="165099"/>
                  </a:lnTo>
                  <a:lnTo>
                    <a:pt x="768697" y="139699"/>
                  </a:lnTo>
                  <a:lnTo>
                    <a:pt x="893998" y="88899"/>
                  </a:lnTo>
                  <a:lnTo>
                    <a:pt x="991208" y="50799"/>
                  </a:lnTo>
                  <a:lnTo>
                    <a:pt x="1802047" y="50799"/>
                  </a:lnTo>
                  <a:lnTo>
                    <a:pt x="1899258" y="88899"/>
                  </a:lnTo>
                  <a:lnTo>
                    <a:pt x="2024558" y="139699"/>
                  </a:lnTo>
                  <a:lnTo>
                    <a:pt x="2054994" y="165099"/>
                  </a:lnTo>
                  <a:lnTo>
                    <a:pt x="2114638" y="190499"/>
                  </a:lnTo>
                  <a:lnTo>
                    <a:pt x="2143812" y="215899"/>
                  </a:lnTo>
                  <a:lnTo>
                    <a:pt x="2172552" y="228599"/>
                  </a:lnTo>
                  <a:lnTo>
                    <a:pt x="2200826" y="253999"/>
                  </a:lnTo>
                  <a:lnTo>
                    <a:pt x="2228599" y="266699"/>
                  </a:lnTo>
                  <a:lnTo>
                    <a:pt x="2255870" y="292099"/>
                  </a:lnTo>
                  <a:lnTo>
                    <a:pt x="2282639" y="317499"/>
                  </a:lnTo>
                  <a:lnTo>
                    <a:pt x="2308875" y="330199"/>
                  </a:lnTo>
                  <a:lnTo>
                    <a:pt x="2359652" y="380999"/>
                  </a:lnTo>
                  <a:lnTo>
                    <a:pt x="2408139" y="431799"/>
                  </a:lnTo>
                  <a:lnTo>
                    <a:pt x="2454160" y="482599"/>
                  </a:lnTo>
                  <a:lnTo>
                    <a:pt x="2497661" y="533399"/>
                  </a:lnTo>
                  <a:lnTo>
                    <a:pt x="2538484" y="584199"/>
                  </a:lnTo>
                  <a:lnTo>
                    <a:pt x="2576580" y="647699"/>
                  </a:lnTo>
                  <a:lnTo>
                    <a:pt x="2594556" y="673099"/>
                  </a:lnTo>
                  <a:lnTo>
                    <a:pt x="2611811" y="698499"/>
                  </a:lnTo>
                  <a:lnTo>
                    <a:pt x="2628343" y="736599"/>
                  </a:lnTo>
                  <a:lnTo>
                    <a:pt x="2644135" y="761999"/>
                  </a:lnTo>
                  <a:lnTo>
                    <a:pt x="2659165" y="800099"/>
                  </a:lnTo>
                  <a:lnTo>
                    <a:pt x="2673435" y="825499"/>
                  </a:lnTo>
                  <a:lnTo>
                    <a:pt x="2686943" y="850899"/>
                  </a:lnTo>
                  <a:lnTo>
                    <a:pt x="2699676" y="888999"/>
                  </a:lnTo>
                  <a:lnTo>
                    <a:pt x="2711615" y="914399"/>
                  </a:lnTo>
                  <a:lnTo>
                    <a:pt x="2722763" y="952499"/>
                  </a:lnTo>
                  <a:lnTo>
                    <a:pt x="2733117" y="990599"/>
                  </a:lnTo>
                  <a:lnTo>
                    <a:pt x="2742668" y="1015999"/>
                  </a:lnTo>
                  <a:lnTo>
                    <a:pt x="2751401" y="1054099"/>
                  </a:lnTo>
                  <a:lnTo>
                    <a:pt x="2759319" y="1079499"/>
                  </a:lnTo>
                  <a:lnTo>
                    <a:pt x="2766420" y="1117599"/>
                  </a:lnTo>
                  <a:lnTo>
                    <a:pt x="2772697" y="1155699"/>
                  </a:lnTo>
                  <a:lnTo>
                    <a:pt x="2778141" y="1181099"/>
                  </a:lnTo>
                  <a:lnTo>
                    <a:pt x="2782752" y="1219199"/>
                  </a:lnTo>
                  <a:lnTo>
                    <a:pt x="2786531" y="1257299"/>
                  </a:lnTo>
                  <a:lnTo>
                    <a:pt x="2789473" y="1282699"/>
                  </a:lnTo>
                  <a:lnTo>
                    <a:pt x="2791575" y="1320799"/>
                  </a:lnTo>
                  <a:lnTo>
                    <a:pt x="2792835" y="1358899"/>
                  </a:lnTo>
                  <a:lnTo>
                    <a:pt x="2793256" y="1396999"/>
                  </a:lnTo>
                  <a:lnTo>
                    <a:pt x="2792835" y="1422399"/>
                  </a:lnTo>
                  <a:lnTo>
                    <a:pt x="2791575" y="1460499"/>
                  </a:lnTo>
                  <a:lnTo>
                    <a:pt x="2789473" y="1498599"/>
                  </a:lnTo>
                  <a:lnTo>
                    <a:pt x="2786531" y="1523999"/>
                  </a:lnTo>
                  <a:lnTo>
                    <a:pt x="2782752" y="1562099"/>
                  </a:lnTo>
                  <a:lnTo>
                    <a:pt x="2778141" y="1600199"/>
                  </a:lnTo>
                  <a:lnTo>
                    <a:pt x="2772697" y="1625599"/>
                  </a:lnTo>
                  <a:lnTo>
                    <a:pt x="2766420" y="1663699"/>
                  </a:lnTo>
                  <a:lnTo>
                    <a:pt x="2759319" y="1701799"/>
                  </a:lnTo>
                  <a:lnTo>
                    <a:pt x="2751401" y="1727199"/>
                  </a:lnTo>
                  <a:lnTo>
                    <a:pt x="2742668" y="1765299"/>
                  </a:lnTo>
                  <a:lnTo>
                    <a:pt x="2733117" y="1790699"/>
                  </a:lnTo>
                  <a:lnTo>
                    <a:pt x="2722763" y="1828799"/>
                  </a:lnTo>
                  <a:lnTo>
                    <a:pt x="2711615" y="1866899"/>
                  </a:lnTo>
                  <a:lnTo>
                    <a:pt x="2699676" y="1892299"/>
                  </a:lnTo>
                  <a:lnTo>
                    <a:pt x="2686943" y="1930399"/>
                  </a:lnTo>
                  <a:lnTo>
                    <a:pt x="2673435" y="1955799"/>
                  </a:lnTo>
                  <a:lnTo>
                    <a:pt x="2659165" y="1993899"/>
                  </a:lnTo>
                  <a:lnTo>
                    <a:pt x="2644135" y="2019299"/>
                  </a:lnTo>
                  <a:lnTo>
                    <a:pt x="2628343" y="2044699"/>
                  </a:lnTo>
                  <a:lnTo>
                    <a:pt x="2611811" y="2082799"/>
                  </a:lnTo>
                  <a:lnTo>
                    <a:pt x="2594556" y="2108199"/>
                  </a:lnTo>
                  <a:lnTo>
                    <a:pt x="2576579" y="2133599"/>
                  </a:lnTo>
                  <a:lnTo>
                    <a:pt x="2557881" y="2171699"/>
                  </a:lnTo>
                  <a:lnTo>
                    <a:pt x="2518410" y="2222499"/>
                  </a:lnTo>
                  <a:lnTo>
                    <a:pt x="2476236" y="2273299"/>
                  </a:lnTo>
                  <a:lnTo>
                    <a:pt x="2431461" y="2324099"/>
                  </a:lnTo>
                  <a:lnTo>
                    <a:pt x="2384192" y="2374899"/>
                  </a:lnTo>
                  <a:lnTo>
                    <a:pt x="2334546" y="2425699"/>
                  </a:lnTo>
                  <a:lnTo>
                    <a:pt x="2282639" y="2476499"/>
                  </a:lnTo>
                  <a:lnTo>
                    <a:pt x="2255869" y="2489199"/>
                  </a:lnTo>
                  <a:lnTo>
                    <a:pt x="2228598" y="2514599"/>
                  </a:lnTo>
                  <a:lnTo>
                    <a:pt x="2200826" y="2527299"/>
                  </a:lnTo>
                  <a:lnTo>
                    <a:pt x="2172552" y="2552699"/>
                  </a:lnTo>
                  <a:lnTo>
                    <a:pt x="2143811" y="2565399"/>
                  </a:lnTo>
                  <a:lnTo>
                    <a:pt x="2114638" y="2590799"/>
                  </a:lnTo>
                  <a:lnTo>
                    <a:pt x="2085032" y="2603499"/>
                  </a:lnTo>
                  <a:lnTo>
                    <a:pt x="2054993" y="2628899"/>
                  </a:lnTo>
                  <a:lnTo>
                    <a:pt x="1931094" y="2679699"/>
                  </a:lnTo>
                  <a:lnTo>
                    <a:pt x="1769116" y="2743199"/>
                  </a:lnTo>
                  <a:close/>
                </a:path>
                <a:path w="2793365" h="2781300">
                  <a:moveTo>
                    <a:pt x="1702640" y="2755899"/>
                  </a:moveTo>
                  <a:lnTo>
                    <a:pt x="1090614" y="2755899"/>
                  </a:lnTo>
                  <a:lnTo>
                    <a:pt x="1057274" y="2743199"/>
                  </a:lnTo>
                  <a:lnTo>
                    <a:pt x="1735981" y="2743199"/>
                  </a:lnTo>
                  <a:lnTo>
                    <a:pt x="1702640" y="2755899"/>
                  </a:lnTo>
                  <a:close/>
                </a:path>
                <a:path w="2793365" h="2781300">
                  <a:moveTo>
                    <a:pt x="1635387" y="2768599"/>
                  </a:moveTo>
                  <a:lnTo>
                    <a:pt x="1157868" y="2768599"/>
                  </a:lnTo>
                  <a:lnTo>
                    <a:pt x="1124159" y="2755899"/>
                  </a:lnTo>
                  <a:lnTo>
                    <a:pt x="1669096" y="2755899"/>
                  </a:lnTo>
                  <a:lnTo>
                    <a:pt x="1635387" y="2768599"/>
                  </a:lnTo>
                  <a:close/>
                </a:path>
                <a:path w="2793365" h="2781300">
                  <a:moveTo>
                    <a:pt x="1567600" y="2781299"/>
                  </a:moveTo>
                  <a:lnTo>
                    <a:pt x="1225655" y="2781299"/>
                  </a:lnTo>
                  <a:lnTo>
                    <a:pt x="1191700" y="2768599"/>
                  </a:lnTo>
                  <a:lnTo>
                    <a:pt x="1601555" y="2768599"/>
                  </a:lnTo>
                  <a:lnTo>
                    <a:pt x="1567600" y="2781299"/>
                  </a:lnTo>
                  <a:close/>
                </a:path>
              </a:pathLst>
            </a:custGeom>
            <a:solidFill>
              <a:srgbClr val="535353">
                <a:alpha val="50000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4699559" y="1053941"/>
              <a:ext cx="2326224" cy="232410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-7193" y="2945327"/>
            <a:ext cx="8243570" cy="142748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9200" spc="-495"/>
              <a:t>“pseudocode”</a:t>
            </a:r>
            <a:endParaRPr sz="9200"/>
          </a:p>
        </p:txBody>
      </p:sp>
      <p:grpSp>
        <p:nvGrpSpPr>
          <p:cNvPr id="3" name="object 3" descr=""/>
          <p:cNvGrpSpPr/>
          <p:nvPr/>
        </p:nvGrpSpPr>
        <p:grpSpPr>
          <a:xfrm>
            <a:off x="1594601" y="5333999"/>
            <a:ext cx="3928110" cy="3924300"/>
            <a:chOff x="1594601" y="5333999"/>
            <a:chExt cx="3928110" cy="3924300"/>
          </a:xfrm>
        </p:grpSpPr>
        <p:sp>
          <p:nvSpPr>
            <p:cNvPr id="4" name="object 4" descr=""/>
            <p:cNvSpPr/>
            <p:nvPr/>
          </p:nvSpPr>
          <p:spPr>
            <a:xfrm>
              <a:off x="1594601" y="5333999"/>
              <a:ext cx="3928110" cy="3924300"/>
            </a:xfrm>
            <a:custGeom>
              <a:avLst/>
              <a:gdLst/>
              <a:ahLst/>
              <a:cxnLst/>
              <a:rect l="l" t="t" r="r" b="b"/>
              <a:pathLst>
                <a:path w="3928110" h="3924300">
                  <a:moveTo>
                    <a:pt x="2108449" y="12700"/>
                  </a:moveTo>
                  <a:lnTo>
                    <a:pt x="1819519" y="12700"/>
                  </a:lnTo>
                  <a:lnTo>
                    <a:pt x="1867616" y="0"/>
                  </a:lnTo>
                  <a:lnTo>
                    <a:pt x="2060352" y="0"/>
                  </a:lnTo>
                  <a:lnTo>
                    <a:pt x="2108449" y="12700"/>
                  </a:lnTo>
                  <a:close/>
                </a:path>
                <a:path w="3928110" h="3924300">
                  <a:moveTo>
                    <a:pt x="2252160" y="25400"/>
                  </a:moveTo>
                  <a:lnTo>
                    <a:pt x="1675807" y="25400"/>
                  </a:lnTo>
                  <a:lnTo>
                    <a:pt x="1723557" y="12700"/>
                  </a:lnTo>
                  <a:lnTo>
                    <a:pt x="2204411" y="12700"/>
                  </a:lnTo>
                  <a:lnTo>
                    <a:pt x="2252160" y="25400"/>
                  </a:lnTo>
                  <a:close/>
                </a:path>
                <a:path w="3928110" h="3924300">
                  <a:moveTo>
                    <a:pt x="2347138" y="3898900"/>
                  </a:moveTo>
                  <a:lnTo>
                    <a:pt x="1580829" y="3898900"/>
                  </a:lnTo>
                  <a:lnTo>
                    <a:pt x="1347904" y="3835400"/>
                  </a:lnTo>
                  <a:lnTo>
                    <a:pt x="1302337" y="3810000"/>
                  </a:lnTo>
                  <a:lnTo>
                    <a:pt x="1212400" y="3784600"/>
                  </a:lnTo>
                  <a:lnTo>
                    <a:pt x="1168083" y="3759200"/>
                  </a:lnTo>
                  <a:lnTo>
                    <a:pt x="1124272" y="3746500"/>
                  </a:lnTo>
                  <a:lnTo>
                    <a:pt x="1038168" y="3695700"/>
                  </a:lnTo>
                  <a:lnTo>
                    <a:pt x="954293" y="3644900"/>
                  </a:lnTo>
                  <a:lnTo>
                    <a:pt x="913269" y="3632200"/>
                  </a:lnTo>
                  <a:lnTo>
                    <a:pt x="872852" y="3594100"/>
                  </a:lnTo>
                  <a:lnTo>
                    <a:pt x="833093" y="3568700"/>
                  </a:lnTo>
                  <a:lnTo>
                    <a:pt x="794039" y="3543300"/>
                  </a:lnTo>
                  <a:lnTo>
                    <a:pt x="755689" y="3517900"/>
                  </a:lnTo>
                  <a:lnTo>
                    <a:pt x="718045" y="3479800"/>
                  </a:lnTo>
                  <a:lnTo>
                    <a:pt x="681151" y="3454400"/>
                  </a:lnTo>
                  <a:lnTo>
                    <a:pt x="645052" y="3416300"/>
                  </a:lnTo>
                  <a:lnTo>
                    <a:pt x="609747" y="3390900"/>
                  </a:lnTo>
                  <a:lnTo>
                    <a:pt x="575237" y="3352800"/>
                  </a:lnTo>
                  <a:lnTo>
                    <a:pt x="541563" y="3314700"/>
                  </a:lnTo>
                  <a:lnTo>
                    <a:pt x="508766" y="3289300"/>
                  </a:lnTo>
                  <a:lnTo>
                    <a:pt x="476846" y="3251200"/>
                  </a:lnTo>
                  <a:lnTo>
                    <a:pt x="445803" y="3213100"/>
                  </a:lnTo>
                  <a:lnTo>
                    <a:pt x="415674" y="3175000"/>
                  </a:lnTo>
                  <a:lnTo>
                    <a:pt x="386496" y="3136900"/>
                  </a:lnTo>
                  <a:lnTo>
                    <a:pt x="358268" y="3098800"/>
                  </a:lnTo>
                  <a:lnTo>
                    <a:pt x="330990" y="3060700"/>
                  </a:lnTo>
                  <a:lnTo>
                    <a:pt x="304696" y="3022600"/>
                  </a:lnTo>
                  <a:lnTo>
                    <a:pt x="279417" y="2971800"/>
                  </a:lnTo>
                  <a:lnTo>
                    <a:pt x="255153" y="2933700"/>
                  </a:lnTo>
                  <a:lnTo>
                    <a:pt x="231904" y="2895600"/>
                  </a:lnTo>
                  <a:lnTo>
                    <a:pt x="209698" y="2844800"/>
                  </a:lnTo>
                  <a:lnTo>
                    <a:pt x="188562" y="2806700"/>
                  </a:lnTo>
                  <a:lnTo>
                    <a:pt x="168495" y="2768600"/>
                  </a:lnTo>
                  <a:lnTo>
                    <a:pt x="149499" y="2717800"/>
                  </a:lnTo>
                  <a:lnTo>
                    <a:pt x="131594" y="2679700"/>
                  </a:lnTo>
                  <a:lnTo>
                    <a:pt x="114805" y="2628900"/>
                  </a:lnTo>
                  <a:lnTo>
                    <a:pt x="99129" y="2578100"/>
                  </a:lnTo>
                  <a:lnTo>
                    <a:pt x="84568" y="2540000"/>
                  </a:lnTo>
                  <a:lnTo>
                    <a:pt x="71138" y="2489200"/>
                  </a:lnTo>
                  <a:lnTo>
                    <a:pt x="58856" y="2438400"/>
                  </a:lnTo>
                  <a:lnTo>
                    <a:pt x="47722" y="2400300"/>
                  </a:lnTo>
                  <a:lnTo>
                    <a:pt x="37737" y="2349500"/>
                  </a:lnTo>
                  <a:lnTo>
                    <a:pt x="28911" y="2298700"/>
                  </a:lnTo>
                  <a:lnTo>
                    <a:pt x="21255" y="2260600"/>
                  </a:lnTo>
                  <a:lnTo>
                    <a:pt x="14771" y="2209800"/>
                  </a:lnTo>
                  <a:lnTo>
                    <a:pt x="9457" y="2159000"/>
                  </a:lnTo>
                  <a:lnTo>
                    <a:pt x="5319" y="2108200"/>
                  </a:lnTo>
                  <a:lnTo>
                    <a:pt x="2364" y="2057400"/>
                  </a:lnTo>
                  <a:lnTo>
                    <a:pt x="591" y="2019300"/>
                  </a:lnTo>
                  <a:lnTo>
                    <a:pt x="0" y="1968500"/>
                  </a:lnTo>
                  <a:lnTo>
                    <a:pt x="591" y="1917700"/>
                  </a:lnTo>
                  <a:lnTo>
                    <a:pt x="2364" y="1866900"/>
                  </a:lnTo>
                  <a:lnTo>
                    <a:pt x="5319" y="1816100"/>
                  </a:lnTo>
                  <a:lnTo>
                    <a:pt x="9457" y="1778000"/>
                  </a:lnTo>
                  <a:lnTo>
                    <a:pt x="14771" y="1727200"/>
                  </a:lnTo>
                  <a:lnTo>
                    <a:pt x="21255" y="1676400"/>
                  </a:lnTo>
                  <a:lnTo>
                    <a:pt x="28911" y="1625600"/>
                  </a:lnTo>
                  <a:lnTo>
                    <a:pt x="37737" y="1587500"/>
                  </a:lnTo>
                  <a:lnTo>
                    <a:pt x="47722" y="1536700"/>
                  </a:lnTo>
                  <a:lnTo>
                    <a:pt x="58856" y="1485900"/>
                  </a:lnTo>
                  <a:lnTo>
                    <a:pt x="71138" y="1447800"/>
                  </a:lnTo>
                  <a:lnTo>
                    <a:pt x="84568" y="1397000"/>
                  </a:lnTo>
                  <a:lnTo>
                    <a:pt x="99129" y="1346200"/>
                  </a:lnTo>
                  <a:lnTo>
                    <a:pt x="114805" y="1308100"/>
                  </a:lnTo>
                  <a:lnTo>
                    <a:pt x="131594" y="1257300"/>
                  </a:lnTo>
                  <a:lnTo>
                    <a:pt x="149499" y="1219200"/>
                  </a:lnTo>
                  <a:lnTo>
                    <a:pt x="168495" y="1168400"/>
                  </a:lnTo>
                  <a:lnTo>
                    <a:pt x="188562" y="1130300"/>
                  </a:lnTo>
                  <a:lnTo>
                    <a:pt x="209698" y="1079500"/>
                  </a:lnTo>
                  <a:lnTo>
                    <a:pt x="231904" y="1041400"/>
                  </a:lnTo>
                  <a:lnTo>
                    <a:pt x="255153" y="1003300"/>
                  </a:lnTo>
                  <a:lnTo>
                    <a:pt x="279417" y="952500"/>
                  </a:lnTo>
                  <a:lnTo>
                    <a:pt x="304696" y="914400"/>
                  </a:lnTo>
                  <a:lnTo>
                    <a:pt x="330990" y="876300"/>
                  </a:lnTo>
                  <a:lnTo>
                    <a:pt x="358268" y="838200"/>
                  </a:lnTo>
                  <a:lnTo>
                    <a:pt x="386496" y="800100"/>
                  </a:lnTo>
                  <a:lnTo>
                    <a:pt x="415674" y="762000"/>
                  </a:lnTo>
                  <a:lnTo>
                    <a:pt x="445803" y="723900"/>
                  </a:lnTo>
                  <a:lnTo>
                    <a:pt x="476846" y="685800"/>
                  </a:lnTo>
                  <a:lnTo>
                    <a:pt x="508766" y="647700"/>
                  </a:lnTo>
                  <a:lnTo>
                    <a:pt x="541563" y="609600"/>
                  </a:lnTo>
                  <a:lnTo>
                    <a:pt x="575237" y="584200"/>
                  </a:lnTo>
                  <a:lnTo>
                    <a:pt x="609747" y="546100"/>
                  </a:lnTo>
                  <a:lnTo>
                    <a:pt x="645052" y="508000"/>
                  </a:lnTo>
                  <a:lnTo>
                    <a:pt x="681151" y="482600"/>
                  </a:lnTo>
                  <a:lnTo>
                    <a:pt x="718045" y="444500"/>
                  </a:lnTo>
                  <a:lnTo>
                    <a:pt x="755690" y="419100"/>
                  </a:lnTo>
                  <a:lnTo>
                    <a:pt x="794039" y="393700"/>
                  </a:lnTo>
                  <a:lnTo>
                    <a:pt x="833093" y="355600"/>
                  </a:lnTo>
                  <a:lnTo>
                    <a:pt x="872852" y="330200"/>
                  </a:lnTo>
                  <a:lnTo>
                    <a:pt x="954293" y="279400"/>
                  </a:lnTo>
                  <a:lnTo>
                    <a:pt x="1038168" y="228600"/>
                  </a:lnTo>
                  <a:lnTo>
                    <a:pt x="1080967" y="215900"/>
                  </a:lnTo>
                  <a:lnTo>
                    <a:pt x="1168082" y="165100"/>
                  </a:lnTo>
                  <a:lnTo>
                    <a:pt x="1257169" y="139700"/>
                  </a:lnTo>
                  <a:lnTo>
                    <a:pt x="1302337" y="114300"/>
                  </a:lnTo>
                  <a:lnTo>
                    <a:pt x="1628231" y="25400"/>
                  </a:lnTo>
                  <a:lnTo>
                    <a:pt x="2299736" y="25400"/>
                  </a:lnTo>
                  <a:lnTo>
                    <a:pt x="2625631" y="114300"/>
                  </a:lnTo>
                  <a:lnTo>
                    <a:pt x="2670799" y="139700"/>
                  </a:lnTo>
                  <a:lnTo>
                    <a:pt x="2759885" y="165100"/>
                  </a:lnTo>
                  <a:lnTo>
                    <a:pt x="2847001" y="215900"/>
                  </a:lnTo>
                  <a:lnTo>
                    <a:pt x="2889800" y="228600"/>
                  </a:lnTo>
                  <a:lnTo>
                    <a:pt x="2973674" y="279400"/>
                  </a:lnTo>
                  <a:lnTo>
                    <a:pt x="3055115" y="330200"/>
                  </a:lnTo>
                  <a:lnTo>
                    <a:pt x="3094875" y="355600"/>
                  </a:lnTo>
                  <a:lnTo>
                    <a:pt x="3133929" y="393700"/>
                  </a:lnTo>
                  <a:lnTo>
                    <a:pt x="3172279" y="419100"/>
                  </a:lnTo>
                  <a:lnTo>
                    <a:pt x="3209923" y="444500"/>
                  </a:lnTo>
                  <a:lnTo>
                    <a:pt x="3246817" y="482600"/>
                  </a:lnTo>
                  <a:lnTo>
                    <a:pt x="3282917" y="508000"/>
                  </a:lnTo>
                  <a:lnTo>
                    <a:pt x="3318221" y="546100"/>
                  </a:lnTo>
                  <a:lnTo>
                    <a:pt x="3352731" y="584200"/>
                  </a:lnTo>
                  <a:lnTo>
                    <a:pt x="3386405" y="609600"/>
                  </a:lnTo>
                  <a:lnTo>
                    <a:pt x="3419202" y="647700"/>
                  </a:lnTo>
                  <a:lnTo>
                    <a:pt x="3451122" y="685800"/>
                  </a:lnTo>
                  <a:lnTo>
                    <a:pt x="3482165" y="723900"/>
                  </a:lnTo>
                  <a:lnTo>
                    <a:pt x="3512294" y="762000"/>
                  </a:lnTo>
                  <a:lnTo>
                    <a:pt x="3541472" y="800100"/>
                  </a:lnTo>
                  <a:lnTo>
                    <a:pt x="3569700" y="838200"/>
                  </a:lnTo>
                  <a:lnTo>
                    <a:pt x="3596977" y="876300"/>
                  </a:lnTo>
                  <a:lnTo>
                    <a:pt x="3623271" y="914400"/>
                  </a:lnTo>
                  <a:lnTo>
                    <a:pt x="3648551" y="952500"/>
                  </a:lnTo>
                  <a:lnTo>
                    <a:pt x="3672815" y="1003300"/>
                  </a:lnTo>
                  <a:lnTo>
                    <a:pt x="3696064" y="1041400"/>
                  </a:lnTo>
                  <a:lnTo>
                    <a:pt x="3718270" y="1079500"/>
                  </a:lnTo>
                  <a:lnTo>
                    <a:pt x="3739406" y="1130300"/>
                  </a:lnTo>
                  <a:lnTo>
                    <a:pt x="3759472" y="1168400"/>
                  </a:lnTo>
                  <a:lnTo>
                    <a:pt x="3778469" y="1219200"/>
                  </a:lnTo>
                  <a:lnTo>
                    <a:pt x="3796373" y="1257300"/>
                  </a:lnTo>
                  <a:lnTo>
                    <a:pt x="3813163" y="1308100"/>
                  </a:lnTo>
                  <a:lnTo>
                    <a:pt x="3828839" y="1346200"/>
                  </a:lnTo>
                  <a:lnTo>
                    <a:pt x="3843400" y="1397000"/>
                  </a:lnTo>
                  <a:lnTo>
                    <a:pt x="3856829" y="1447800"/>
                  </a:lnTo>
                  <a:lnTo>
                    <a:pt x="3869111" y="1485900"/>
                  </a:lnTo>
                  <a:lnTo>
                    <a:pt x="3880245" y="1536700"/>
                  </a:lnTo>
                  <a:lnTo>
                    <a:pt x="3890231" y="1587500"/>
                  </a:lnTo>
                  <a:lnTo>
                    <a:pt x="3899057" y="1625600"/>
                  </a:lnTo>
                  <a:lnTo>
                    <a:pt x="3906713" y="1676400"/>
                  </a:lnTo>
                  <a:lnTo>
                    <a:pt x="3913197" y="1727200"/>
                  </a:lnTo>
                  <a:lnTo>
                    <a:pt x="3918511" y="1778000"/>
                  </a:lnTo>
                  <a:lnTo>
                    <a:pt x="3922649" y="1816100"/>
                  </a:lnTo>
                  <a:lnTo>
                    <a:pt x="3925604" y="1866900"/>
                  </a:lnTo>
                  <a:lnTo>
                    <a:pt x="3927378" y="1917700"/>
                  </a:lnTo>
                  <a:lnTo>
                    <a:pt x="3927969" y="1968500"/>
                  </a:lnTo>
                  <a:lnTo>
                    <a:pt x="3927378" y="2019300"/>
                  </a:lnTo>
                  <a:lnTo>
                    <a:pt x="3925604" y="2057400"/>
                  </a:lnTo>
                  <a:lnTo>
                    <a:pt x="3922649" y="2108200"/>
                  </a:lnTo>
                  <a:lnTo>
                    <a:pt x="3918512" y="2159000"/>
                  </a:lnTo>
                  <a:lnTo>
                    <a:pt x="3913198" y="2209800"/>
                  </a:lnTo>
                  <a:lnTo>
                    <a:pt x="3906713" y="2260600"/>
                  </a:lnTo>
                  <a:lnTo>
                    <a:pt x="3899057" y="2298700"/>
                  </a:lnTo>
                  <a:lnTo>
                    <a:pt x="3890231" y="2349500"/>
                  </a:lnTo>
                  <a:lnTo>
                    <a:pt x="3880245" y="2400300"/>
                  </a:lnTo>
                  <a:lnTo>
                    <a:pt x="3869111" y="2438400"/>
                  </a:lnTo>
                  <a:lnTo>
                    <a:pt x="3856830" y="2489200"/>
                  </a:lnTo>
                  <a:lnTo>
                    <a:pt x="3843400" y="2540000"/>
                  </a:lnTo>
                  <a:lnTo>
                    <a:pt x="3828839" y="2578100"/>
                  </a:lnTo>
                  <a:lnTo>
                    <a:pt x="3813163" y="2628900"/>
                  </a:lnTo>
                  <a:lnTo>
                    <a:pt x="3796373" y="2679700"/>
                  </a:lnTo>
                  <a:lnTo>
                    <a:pt x="3778469" y="2717800"/>
                  </a:lnTo>
                  <a:lnTo>
                    <a:pt x="3759473" y="2768600"/>
                  </a:lnTo>
                  <a:lnTo>
                    <a:pt x="3739406" y="2806700"/>
                  </a:lnTo>
                  <a:lnTo>
                    <a:pt x="3718270" y="2844800"/>
                  </a:lnTo>
                  <a:lnTo>
                    <a:pt x="3696064" y="2895600"/>
                  </a:lnTo>
                  <a:lnTo>
                    <a:pt x="3672815" y="2933700"/>
                  </a:lnTo>
                  <a:lnTo>
                    <a:pt x="3648551" y="2971800"/>
                  </a:lnTo>
                  <a:lnTo>
                    <a:pt x="3623272" y="3022600"/>
                  </a:lnTo>
                  <a:lnTo>
                    <a:pt x="3596977" y="3060700"/>
                  </a:lnTo>
                  <a:lnTo>
                    <a:pt x="3569700" y="3098800"/>
                  </a:lnTo>
                  <a:lnTo>
                    <a:pt x="3541472" y="3136900"/>
                  </a:lnTo>
                  <a:lnTo>
                    <a:pt x="3512294" y="3175000"/>
                  </a:lnTo>
                  <a:lnTo>
                    <a:pt x="3482164" y="3213100"/>
                  </a:lnTo>
                  <a:lnTo>
                    <a:pt x="3451121" y="3251200"/>
                  </a:lnTo>
                  <a:lnTo>
                    <a:pt x="3419201" y="3289300"/>
                  </a:lnTo>
                  <a:lnTo>
                    <a:pt x="3386405" y="3314700"/>
                  </a:lnTo>
                  <a:lnTo>
                    <a:pt x="3352731" y="3352800"/>
                  </a:lnTo>
                  <a:lnTo>
                    <a:pt x="3318221" y="3390900"/>
                  </a:lnTo>
                  <a:lnTo>
                    <a:pt x="3282917" y="3416300"/>
                  </a:lnTo>
                  <a:lnTo>
                    <a:pt x="3246817" y="3454400"/>
                  </a:lnTo>
                  <a:lnTo>
                    <a:pt x="3209923" y="3479800"/>
                  </a:lnTo>
                  <a:lnTo>
                    <a:pt x="3172279" y="3517900"/>
                  </a:lnTo>
                  <a:lnTo>
                    <a:pt x="3133929" y="3543300"/>
                  </a:lnTo>
                  <a:lnTo>
                    <a:pt x="3094875" y="3568700"/>
                  </a:lnTo>
                  <a:lnTo>
                    <a:pt x="3055115" y="3594100"/>
                  </a:lnTo>
                  <a:lnTo>
                    <a:pt x="3014699" y="3632200"/>
                  </a:lnTo>
                  <a:lnTo>
                    <a:pt x="2973674" y="3644900"/>
                  </a:lnTo>
                  <a:lnTo>
                    <a:pt x="2889800" y="3695700"/>
                  </a:lnTo>
                  <a:lnTo>
                    <a:pt x="2803696" y="3746500"/>
                  </a:lnTo>
                  <a:lnTo>
                    <a:pt x="2759885" y="3759200"/>
                  </a:lnTo>
                  <a:lnTo>
                    <a:pt x="2715568" y="3784600"/>
                  </a:lnTo>
                  <a:lnTo>
                    <a:pt x="2625631" y="3810000"/>
                  </a:lnTo>
                  <a:lnTo>
                    <a:pt x="2580064" y="3835400"/>
                  </a:lnTo>
                  <a:lnTo>
                    <a:pt x="2347138" y="3898900"/>
                  </a:lnTo>
                  <a:close/>
                </a:path>
                <a:path w="3928110" h="3924300">
                  <a:moveTo>
                    <a:pt x="2252160" y="3911600"/>
                  </a:moveTo>
                  <a:lnTo>
                    <a:pt x="1675807" y="3911600"/>
                  </a:lnTo>
                  <a:lnTo>
                    <a:pt x="1628231" y="3898900"/>
                  </a:lnTo>
                  <a:lnTo>
                    <a:pt x="2299736" y="3898900"/>
                  </a:lnTo>
                  <a:lnTo>
                    <a:pt x="2252160" y="3911600"/>
                  </a:lnTo>
                  <a:close/>
                </a:path>
                <a:path w="3928110" h="3924300">
                  <a:moveTo>
                    <a:pt x="2156488" y="3924300"/>
                  </a:moveTo>
                  <a:lnTo>
                    <a:pt x="1771480" y="3924300"/>
                  </a:lnTo>
                  <a:lnTo>
                    <a:pt x="1723557" y="3911600"/>
                  </a:lnTo>
                  <a:lnTo>
                    <a:pt x="2204411" y="3911600"/>
                  </a:lnTo>
                  <a:lnTo>
                    <a:pt x="2156488" y="3924300"/>
                  </a:lnTo>
                  <a:close/>
                </a:path>
              </a:pathLst>
            </a:custGeom>
            <a:solidFill>
              <a:srgbClr val="535353">
                <a:alpha val="8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1922979" y="5666021"/>
              <a:ext cx="3271212" cy="3260757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89864" y="356247"/>
            <a:ext cx="1172210" cy="643255"/>
          </a:xfrm>
          <a:custGeom>
            <a:avLst/>
            <a:gdLst/>
            <a:ahLst/>
            <a:cxnLst/>
            <a:rect l="l" t="t" r="r" b="b"/>
            <a:pathLst>
              <a:path w="1172210" h="643255">
                <a:moveTo>
                  <a:pt x="908113" y="348259"/>
                </a:moveTo>
                <a:lnTo>
                  <a:pt x="907542" y="329590"/>
                </a:lnTo>
                <a:lnTo>
                  <a:pt x="902182" y="313905"/>
                </a:lnTo>
                <a:lnTo>
                  <a:pt x="889012" y="302704"/>
                </a:lnTo>
                <a:lnTo>
                  <a:pt x="865085" y="297459"/>
                </a:lnTo>
                <a:lnTo>
                  <a:pt x="827392" y="299631"/>
                </a:lnTo>
                <a:lnTo>
                  <a:pt x="772972" y="310718"/>
                </a:lnTo>
                <a:lnTo>
                  <a:pt x="698817" y="332181"/>
                </a:lnTo>
                <a:lnTo>
                  <a:pt x="601954" y="365506"/>
                </a:lnTo>
                <a:lnTo>
                  <a:pt x="543420" y="386168"/>
                </a:lnTo>
                <a:lnTo>
                  <a:pt x="486981" y="404825"/>
                </a:lnTo>
                <a:lnTo>
                  <a:pt x="433247" y="421360"/>
                </a:lnTo>
                <a:lnTo>
                  <a:pt x="382803" y="435648"/>
                </a:lnTo>
                <a:lnTo>
                  <a:pt x="336219" y="447548"/>
                </a:lnTo>
                <a:lnTo>
                  <a:pt x="294093" y="456946"/>
                </a:lnTo>
                <a:lnTo>
                  <a:pt x="244348" y="465556"/>
                </a:lnTo>
                <a:lnTo>
                  <a:pt x="205740" y="468858"/>
                </a:lnTo>
                <a:lnTo>
                  <a:pt x="179793" y="466521"/>
                </a:lnTo>
                <a:lnTo>
                  <a:pt x="168033" y="458177"/>
                </a:lnTo>
                <a:lnTo>
                  <a:pt x="171284" y="444817"/>
                </a:lnTo>
                <a:lnTo>
                  <a:pt x="188264" y="427215"/>
                </a:lnTo>
                <a:lnTo>
                  <a:pt x="217728" y="406044"/>
                </a:lnTo>
                <a:lnTo>
                  <a:pt x="258419" y="381939"/>
                </a:lnTo>
                <a:lnTo>
                  <a:pt x="264515" y="378574"/>
                </a:lnTo>
                <a:lnTo>
                  <a:pt x="267970" y="371805"/>
                </a:lnTo>
                <a:lnTo>
                  <a:pt x="266979" y="364553"/>
                </a:lnTo>
                <a:lnTo>
                  <a:pt x="263994" y="356971"/>
                </a:lnTo>
                <a:lnTo>
                  <a:pt x="258178" y="351840"/>
                </a:lnTo>
                <a:lnTo>
                  <a:pt x="250710" y="349821"/>
                </a:lnTo>
                <a:lnTo>
                  <a:pt x="242760" y="351548"/>
                </a:lnTo>
                <a:lnTo>
                  <a:pt x="178955" y="384175"/>
                </a:lnTo>
                <a:lnTo>
                  <a:pt x="123380" y="415493"/>
                </a:lnTo>
                <a:lnTo>
                  <a:pt x="76923" y="444969"/>
                </a:lnTo>
                <a:lnTo>
                  <a:pt x="40474" y="472135"/>
                </a:lnTo>
                <a:lnTo>
                  <a:pt x="1130" y="517474"/>
                </a:lnTo>
                <a:lnTo>
                  <a:pt x="0" y="534657"/>
                </a:lnTo>
                <a:lnTo>
                  <a:pt x="12357" y="547319"/>
                </a:lnTo>
                <a:lnTo>
                  <a:pt x="37452" y="554532"/>
                </a:lnTo>
                <a:lnTo>
                  <a:pt x="74231" y="556488"/>
                </a:lnTo>
                <a:lnTo>
                  <a:pt x="121589" y="553389"/>
                </a:lnTo>
                <a:lnTo>
                  <a:pt x="178460" y="545414"/>
                </a:lnTo>
                <a:lnTo>
                  <a:pt x="243763" y="532790"/>
                </a:lnTo>
                <a:lnTo>
                  <a:pt x="316445" y="515683"/>
                </a:lnTo>
                <a:lnTo>
                  <a:pt x="322872" y="514057"/>
                </a:lnTo>
                <a:lnTo>
                  <a:pt x="329704" y="516280"/>
                </a:lnTo>
                <a:lnTo>
                  <a:pt x="367944" y="558177"/>
                </a:lnTo>
                <a:lnTo>
                  <a:pt x="406946" y="588835"/>
                </a:lnTo>
                <a:lnTo>
                  <a:pt x="449986" y="613054"/>
                </a:lnTo>
                <a:lnTo>
                  <a:pt x="496201" y="630440"/>
                </a:lnTo>
                <a:lnTo>
                  <a:pt x="544766" y="640600"/>
                </a:lnTo>
                <a:lnTo>
                  <a:pt x="594804" y="643140"/>
                </a:lnTo>
                <a:lnTo>
                  <a:pt x="645490" y="637667"/>
                </a:lnTo>
                <a:lnTo>
                  <a:pt x="695960" y="623773"/>
                </a:lnTo>
                <a:lnTo>
                  <a:pt x="753376" y="598030"/>
                </a:lnTo>
                <a:lnTo>
                  <a:pt x="799769" y="567613"/>
                </a:lnTo>
                <a:lnTo>
                  <a:pt x="836231" y="533603"/>
                </a:lnTo>
                <a:lnTo>
                  <a:pt x="863866" y="497116"/>
                </a:lnTo>
                <a:lnTo>
                  <a:pt x="883767" y="459244"/>
                </a:lnTo>
                <a:lnTo>
                  <a:pt x="897051" y="421068"/>
                </a:lnTo>
                <a:lnTo>
                  <a:pt x="904798" y="383717"/>
                </a:lnTo>
                <a:lnTo>
                  <a:pt x="908113" y="348259"/>
                </a:lnTo>
                <a:close/>
              </a:path>
              <a:path w="1172210" h="643255">
                <a:moveTo>
                  <a:pt x="1171816" y="108153"/>
                </a:moveTo>
                <a:lnTo>
                  <a:pt x="1159065" y="95275"/>
                </a:lnTo>
                <a:lnTo>
                  <a:pt x="1133081" y="88074"/>
                </a:lnTo>
                <a:lnTo>
                  <a:pt x="1095006" y="86347"/>
                </a:lnTo>
                <a:lnTo>
                  <a:pt x="1045959" y="89877"/>
                </a:lnTo>
                <a:lnTo>
                  <a:pt x="987120" y="98450"/>
                </a:lnTo>
                <a:lnTo>
                  <a:pt x="919594" y="111861"/>
                </a:lnTo>
                <a:lnTo>
                  <a:pt x="844550" y="129895"/>
                </a:lnTo>
                <a:lnTo>
                  <a:pt x="814679" y="95034"/>
                </a:lnTo>
                <a:lnTo>
                  <a:pt x="780529" y="65112"/>
                </a:lnTo>
                <a:lnTo>
                  <a:pt x="742734" y="40424"/>
                </a:lnTo>
                <a:lnTo>
                  <a:pt x="701967" y="21272"/>
                </a:lnTo>
                <a:lnTo>
                  <a:pt x="658837" y="7950"/>
                </a:lnTo>
                <a:lnTo>
                  <a:pt x="614019" y="762"/>
                </a:lnTo>
                <a:lnTo>
                  <a:pt x="568159" y="0"/>
                </a:lnTo>
                <a:lnTo>
                  <a:pt x="521881" y="5981"/>
                </a:lnTo>
                <a:lnTo>
                  <a:pt x="475843" y="18999"/>
                </a:lnTo>
                <a:lnTo>
                  <a:pt x="420662" y="43776"/>
                </a:lnTo>
                <a:lnTo>
                  <a:pt x="375767" y="73215"/>
                </a:lnTo>
                <a:lnTo>
                  <a:pt x="340144" y="106133"/>
                </a:lnTo>
                <a:lnTo>
                  <a:pt x="312762" y="141427"/>
                </a:lnTo>
                <a:lnTo>
                  <a:pt x="292595" y="177939"/>
                </a:lnTo>
                <a:lnTo>
                  <a:pt x="278638" y="214515"/>
                </a:lnTo>
                <a:lnTo>
                  <a:pt x="267309" y="270522"/>
                </a:lnTo>
                <a:lnTo>
                  <a:pt x="269671" y="288709"/>
                </a:lnTo>
                <a:lnTo>
                  <a:pt x="280035" y="302806"/>
                </a:lnTo>
                <a:lnTo>
                  <a:pt x="301485" y="311048"/>
                </a:lnTo>
                <a:lnTo>
                  <a:pt x="337121" y="311683"/>
                </a:lnTo>
                <a:lnTo>
                  <a:pt x="390017" y="302945"/>
                </a:lnTo>
                <a:lnTo>
                  <a:pt x="463296" y="283044"/>
                </a:lnTo>
                <a:lnTo>
                  <a:pt x="560006" y="250253"/>
                </a:lnTo>
                <a:lnTo>
                  <a:pt x="617651" y="229895"/>
                </a:lnTo>
                <a:lnTo>
                  <a:pt x="673252" y="211480"/>
                </a:lnTo>
                <a:lnTo>
                  <a:pt x="726249" y="195135"/>
                </a:lnTo>
                <a:lnTo>
                  <a:pt x="776109" y="180962"/>
                </a:lnTo>
                <a:lnTo>
                  <a:pt x="822248" y="169075"/>
                </a:lnTo>
                <a:lnTo>
                  <a:pt x="864120" y="159613"/>
                </a:lnTo>
                <a:lnTo>
                  <a:pt x="915314" y="150520"/>
                </a:lnTo>
                <a:lnTo>
                  <a:pt x="955090" y="146913"/>
                </a:lnTo>
                <a:lnTo>
                  <a:pt x="981837" y="149148"/>
                </a:lnTo>
                <a:lnTo>
                  <a:pt x="993940" y="157568"/>
                </a:lnTo>
                <a:lnTo>
                  <a:pt x="991412" y="169786"/>
                </a:lnTo>
                <a:lnTo>
                  <a:pt x="977061" y="185661"/>
                </a:lnTo>
                <a:lnTo>
                  <a:pt x="951865" y="204685"/>
                </a:lnTo>
                <a:lnTo>
                  <a:pt x="916813" y="226364"/>
                </a:lnTo>
                <a:lnTo>
                  <a:pt x="909154" y="232587"/>
                </a:lnTo>
                <a:lnTo>
                  <a:pt x="903922" y="240690"/>
                </a:lnTo>
                <a:lnTo>
                  <a:pt x="901382" y="250012"/>
                </a:lnTo>
                <a:lnTo>
                  <a:pt x="901788" y="259892"/>
                </a:lnTo>
                <a:lnTo>
                  <a:pt x="901915" y="260540"/>
                </a:lnTo>
                <a:lnTo>
                  <a:pt x="908011" y="273862"/>
                </a:lnTo>
                <a:lnTo>
                  <a:pt x="918959" y="282600"/>
                </a:lnTo>
                <a:lnTo>
                  <a:pt x="932649" y="285775"/>
                </a:lnTo>
                <a:lnTo>
                  <a:pt x="946962" y="282397"/>
                </a:lnTo>
                <a:lnTo>
                  <a:pt x="1015606" y="246214"/>
                </a:lnTo>
                <a:lnTo>
                  <a:pt x="1073442" y="211937"/>
                </a:lnTo>
                <a:lnTo>
                  <a:pt x="1119225" y="180289"/>
                </a:lnTo>
                <a:lnTo>
                  <a:pt x="1151712" y="151968"/>
                </a:lnTo>
                <a:lnTo>
                  <a:pt x="1169657" y="127685"/>
                </a:lnTo>
                <a:lnTo>
                  <a:pt x="1171816" y="108153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0" y="2264847"/>
            <a:ext cx="8978900" cy="5765800"/>
            <a:chOff x="0" y="2264847"/>
            <a:chExt cx="8978900" cy="5765800"/>
          </a:xfrm>
        </p:grpSpPr>
        <p:sp>
          <p:nvSpPr>
            <p:cNvPr id="4" name="object 4" descr=""/>
            <p:cNvSpPr/>
            <p:nvPr/>
          </p:nvSpPr>
          <p:spPr>
            <a:xfrm>
              <a:off x="0" y="2264847"/>
              <a:ext cx="4993640" cy="5765800"/>
            </a:xfrm>
            <a:custGeom>
              <a:avLst/>
              <a:gdLst/>
              <a:ahLst/>
              <a:cxnLst/>
              <a:rect l="l" t="t" r="r" b="b"/>
              <a:pathLst>
                <a:path w="4993640" h="5765800">
                  <a:moveTo>
                    <a:pt x="2342132" y="12699"/>
                  </a:moveTo>
                  <a:lnTo>
                    <a:pt x="1870293" y="12699"/>
                  </a:lnTo>
                  <a:lnTo>
                    <a:pt x="1917401" y="0"/>
                  </a:lnTo>
                  <a:lnTo>
                    <a:pt x="2295024" y="0"/>
                  </a:lnTo>
                  <a:lnTo>
                    <a:pt x="2342132" y="12699"/>
                  </a:lnTo>
                  <a:close/>
                </a:path>
                <a:path w="4993640" h="5765800">
                  <a:moveTo>
                    <a:pt x="2483078" y="25399"/>
                  </a:moveTo>
                  <a:lnTo>
                    <a:pt x="1729347" y="25399"/>
                  </a:lnTo>
                  <a:lnTo>
                    <a:pt x="1776228" y="12699"/>
                  </a:lnTo>
                  <a:lnTo>
                    <a:pt x="2436197" y="12699"/>
                  </a:lnTo>
                  <a:lnTo>
                    <a:pt x="2483078" y="25399"/>
                  </a:lnTo>
                  <a:close/>
                </a:path>
                <a:path w="4993640" h="5765800">
                  <a:moveTo>
                    <a:pt x="2623040" y="50799"/>
                  </a:moveTo>
                  <a:lnTo>
                    <a:pt x="1589385" y="50799"/>
                  </a:lnTo>
                  <a:lnTo>
                    <a:pt x="1682580" y="25399"/>
                  </a:lnTo>
                  <a:lnTo>
                    <a:pt x="2529845" y="25399"/>
                  </a:lnTo>
                  <a:lnTo>
                    <a:pt x="2623040" y="50799"/>
                  </a:lnTo>
                  <a:close/>
                </a:path>
                <a:path w="4993640" h="5765800">
                  <a:moveTo>
                    <a:pt x="2761832" y="5702299"/>
                  </a:moveTo>
                  <a:lnTo>
                    <a:pt x="1450593" y="5702299"/>
                  </a:lnTo>
                  <a:lnTo>
                    <a:pt x="1223005" y="5638799"/>
                  </a:lnTo>
                  <a:lnTo>
                    <a:pt x="1178153" y="5613399"/>
                  </a:lnTo>
                  <a:lnTo>
                    <a:pt x="1045159" y="5575299"/>
                  </a:lnTo>
                  <a:lnTo>
                    <a:pt x="1001349" y="5549899"/>
                  </a:lnTo>
                  <a:lnTo>
                    <a:pt x="957834" y="5537199"/>
                  </a:lnTo>
                  <a:lnTo>
                    <a:pt x="914650" y="5511799"/>
                  </a:lnTo>
                  <a:lnTo>
                    <a:pt x="871797" y="5499099"/>
                  </a:lnTo>
                  <a:lnTo>
                    <a:pt x="787082" y="5448299"/>
                  </a:lnTo>
                  <a:lnTo>
                    <a:pt x="745221" y="5435599"/>
                  </a:lnTo>
                  <a:lnTo>
                    <a:pt x="621921" y="5359399"/>
                  </a:lnTo>
                  <a:lnTo>
                    <a:pt x="502199" y="5283199"/>
                  </a:lnTo>
                  <a:lnTo>
                    <a:pt x="424499" y="5232399"/>
                  </a:lnTo>
                  <a:lnTo>
                    <a:pt x="348641" y="5181599"/>
                  </a:lnTo>
                  <a:lnTo>
                    <a:pt x="311403" y="5143499"/>
                  </a:lnTo>
                  <a:lnTo>
                    <a:pt x="238338" y="5092699"/>
                  </a:lnTo>
                  <a:lnTo>
                    <a:pt x="202570" y="5054599"/>
                  </a:lnTo>
                  <a:lnTo>
                    <a:pt x="167321" y="5029199"/>
                  </a:lnTo>
                  <a:lnTo>
                    <a:pt x="132592" y="4991099"/>
                  </a:lnTo>
                  <a:lnTo>
                    <a:pt x="98382" y="4965699"/>
                  </a:lnTo>
                  <a:lnTo>
                    <a:pt x="64691" y="4927599"/>
                  </a:lnTo>
                  <a:lnTo>
                    <a:pt x="31546" y="4889499"/>
                  </a:lnTo>
                  <a:lnTo>
                    <a:pt x="0" y="4864898"/>
                  </a:lnTo>
                  <a:lnTo>
                    <a:pt x="0" y="913201"/>
                  </a:lnTo>
                  <a:lnTo>
                    <a:pt x="31546" y="876299"/>
                  </a:lnTo>
                  <a:lnTo>
                    <a:pt x="64691" y="838199"/>
                  </a:lnTo>
                  <a:lnTo>
                    <a:pt x="98382" y="812799"/>
                  </a:lnTo>
                  <a:lnTo>
                    <a:pt x="132592" y="774699"/>
                  </a:lnTo>
                  <a:lnTo>
                    <a:pt x="167322" y="749299"/>
                  </a:lnTo>
                  <a:lnTo>
                    <a:pt x="202570" y="711199"/>
                  </a:lnTo>
                  <a:lnTo>
                    <a:pt x="238338" y="685799"/>
                  </a:lnTo>
                  <a:lnTo>
                    <a:pt x="274626" y="647699"/>
                  </a:lnTo>
                  <a:lnTo>
                    <a:pt x="348641" y="596899"/>
                  </a:lnTo>
                  <a:lnTo>
                    <a:pt x="386340" y="571499"/>
                  </a:lnTo>
                  <a:lnTo>
                    <a:pt x="424499" y="533399"/>
                  </a:lnTo>
                  <a:lnTo>
                    <a:pt x="502199" y="482599"/>
                  </a:lnTo>
                  <a:lnTo>
                    <a:pt x="621921" y="406399"/>
                  </a:lnTo>
                  <a:lnTo>
                    <a:pt x="703723" y="355599"/>
                  </a:lnTo>
                  <a:lnTo>
                    <a:pt x="745221" y="342899"/>
                  </a:lnTo>
                  <a:lnTo>
                    <a:pt x="829274" y="292099"/>
                  </a:lnTo>
                  <a:lnTo>
                    <a:pt x="871797" y="279399"/>
                  </a:lnTo>
                  <a:lnTo>
                    <a:pt x="914650" y="253999"/>
                  </a:lnTo>
                  <a:lnTo>
                    <a:pt x="957834" y="241299"/>
                  </a:lnTo>
                  <a:lnTo>
                    <a:pt x="1001349" y="215899"/>
                  </a:lnTo>
                  <a:lnTo>
                    <a:pt x="1045159" y="203199"/>
                  </a:lnTo>
                  <a:lnTo>
                    <a:pt x="1089230" y="177799"/>
                  </a:lnTo>
                  <a:lnTo>
                    <a:pt x="1542958" y="50799"/>
                  </a:lnTo>
                  <a:lnTo>
                    <a:pt x="2669467" y="50799"/>
                  </a:lnTo>
                  <a:lnTo>
                    <a:pt x="3123195" y="177799"/>
                  </a:lnTo>
                  <a:lnTo>
                    <a:pt x="3167266" y="203199"/>
                  </a:lnTo>
                  <a:lnTo>
                    <a:pt x="3211076" y="215899"/>
                  </a:lnTo>
                  <a:lnTo>
                    <a:pt x="3254590" y="241299"/>
                  </a:lnTo>
                  <a:lnTo>
                    <a:pt x="3297774" y="253999"/>
                  </a:lnTo>
                  <a:lnTo>
                    <a:pt x="3340628" y="279399"/>
                  </a:lnTo>
                  <a:lnTo>
                    <a:pt x="3383151" y="292099"/>
                  </a:lnTo>
                  <a:lnTo>
                    <a:pt x="3467205" y="342899"/>
                  </a:lnTo>
                  <a:lnTo>
                    <a:pt x="3508702" y="355599"/>
                  </a:lnTo>
                  <a:lnTo>
                    <a:pt x="3590504" y="406399"/>
                  </a:lnTo>
                  <a:lnTo>
                    <a:pt x="3710225" y="482599"/>
                  </a:lnTo>
                  <a:lnTo>
                    <a:pt x="3787926" y="533399"/>
                  </a:lnTo>
                  <a:lnTo>
                    <a:pt x="3826085" y="571499"/>
                  </a:lnTo>
                  <a:lnTo>
                    <a:pt x="3863784" y="596899"/>
                  </a:lnTo>
                  <a:lnTo>
                    <a:pt x="3937799" y="647699"/>
                  </a:lnTo>
                  <a:lnTo>
                    <a:pt x="3974087" y="685799"/>
                  </a:lnTo>
                  <a:lnTo>
                    <a:pt x="4009855" y="711199"/>
                  </a:lnTo>
                  <a:lnTo>
                    <a:pt x="4045103" y="749299"/>
                  </a:lnTo>
                  <a:lnTo>
                    <a:pt x="4079833" y="774699"/>
                  </a:lnTo>
                  <a:lnTo>
                    <a:pt x="4114043" y="812799"/>
                  </a:lnTo>
                  <a:lnTo>
                    <a:pt x="4147734" y="838199"/>
                  </a:lnTo>
                  <a:lnTo>
                    <a:pt x="4180878" y="876299"/>
                  </a:lnTo>
                  <a:lnTo>
                    <a:pt x="4213450" y="914399"/>
                  </a:lnTo>
                  <a:lnTo>
                    <a:pt x="4245449" y="939799"/>
                  </a:lnTo>
                  <a:lnTo>
                    <a:pt x="4276875" y="977899"/>
                  </a:lnTo>
                  <a:lnTo>
                    <a:pt x="4307728" y="1015999"/>
                  </a:lnTo>
                  <a:lnTo>
                    <a:pt x="4338007" y="1054099"/>
                  </a:lnTo>
                  <a:lnTo>
                    <a:pt x="4367690" y="1092199"/>
                  </a:lnTo>
                  <a:lnTo>
                    <a:pt x="4396752" y="1130299"/>
                  </a:lnTo>
                  <a:lnTo>
                    <a:pt x="4425192" y="1168399"/>
                  </a:lnTo>
                  <a:lnTo>
                    <a:pt x="4453012" y="1206499"/>
                  </a:lnTo>
                  <a:lnTo>
                    <a:pt x="4480210" y="1244599"/>
                  </a:lnTo>
                  <a:lnTo>
                    <a:pt x="4506787" y="1282699"/>
                  </a:lnTo>
                  <a:lnTo>
                    <a:pt x="4532722" y="1320799"/>
                  </a:lnTo>
                  <a:lnTo>
                    <a:pt x="4557994" y="1358899"/>
                  </a:lnTo>
                  <a:lnTo>
                    <a:pt x="4582603" y="1396999"/>
                  </a:lnTo>
                  <a:lnTo>
                    <a:pt x="4606548" y="1435099"/>
                  </a:lnTo>
                  <a:lnTo>
                    <a:pt x="4629830" y="1485899"/>
                  </a:lnTo>
                  <a:lnTo>
                    <a:pt x="4652449" y="1523999"/>
                  </a:lnTo>
                  <a:lnTo>
                    <a:pt x="4674386" y="1562099"/>
                  </a:lnTo>
                  <a:lnTo>
                    <a:pt x="4695625" y="1612899"/>
                  </a:lnTo>
                  <a:lnTo>
                    <a:pt x="4716164" y="1650999"/>
                  </a:lnTo>
                  <a:lnTo>
                    <a:pt x="4736005" y="1689099"/>
                  </a:lnTo>
                  <a:lnTo>
                    <a:pt x="4755146" y="1739899"/>
                  </a:lnTo>
                  <a:lnTo>
                    <a:pt x="4773588" y="1777999"/>
                  </a:lnTo>
                  <a:lnTo>
                    <a:pt x="4791317" y="1828799"/>
                  </a:lnTo>
                  <a:lnTo>
                    <a:pt x="4808318" y="1866899"/>
                  </a:lnTo>
                  <a:lnTo>
                    <a:pt x="4824591" y="1917699"/>
                  </a:lnTo>
                  <a:lnTo>
                    <a:pt x="4840135" y="1955799"/>
                  </a:lnTo>
                  <a:lnTo>
                    <a:pt x="4854952" y="2006599"/>
                  </a:lnTo>
                  <a:lnTo>
                    <a:pt x="4869040" y="2044699"/>
                  </a:lnTo>
                  <a:lnTo>
                    <a:pt x="4882390" y="2095499"/>
                  </a:lnTo>
                  <a:lnTo>
                    <a:pt x="4894989" y="2133599"/>
                  </a:lnTo>
                  <a:lnTo>
                    <a:pt x="4906838" y="2184399"/>
                  </a:lnTo>
                  <a:lnTo>
                    <a:pt x="4917937" y="2235199"/>
                  </a:lnTo>
                  <a:lnTo>
                    <a:pt x="4928285" y="2273299"/>
                  </a:lnTo>
                  <a:lnTo>
                    <a:pt x="4937884" y="2324099"/>
                  </a:lnTo>
                  <a:lnTo>
                    <a:pt x="4946725" y="2362199"/>
                  </a:lnTo>
                  <a:lnTo>
                    <a:pt x="4954802" y="2412999"/>
                  </a:lnTo>
                  <a:lnTo>
                    <a:pt x="4962113" y="2463799"/>
                  </a:lnTo>
                  <a:lnTo>
                    <a:pt x="4968660" y="2501899"/>
                  </a:lnTo>
                  <a:lnTo>
                    <a:pt x="4974441" y="2552699"/>
                  </a:lnTo>
                  <a:lnTo>
                    <a:pt x="4979458" y="2603499"/>
                  </a:lnTo>
                  <a:lnTo>
                    <a:pt x="4983706" y="2654299"/>
                  </a:lnTo>
                  <a:lnTo>
                    <a:pt x="4987181" y="2692399"/>
                  </a:lnTo>
                  <a:lnTo>
                    <a:pt x="4989885" y="2743199"/>
                  </a:lnTo>
                  <a:lnTo>
                    <a:pt x="4991815" y="2793999"/>
                  </a:lnTo>
                  <a:lnTo>
                    <a:pt x="4992974" y="2832099"/>
                  </a:lnTo>
                  <a:lnTo>
                    <a:pt x="4993360" y="2882899"/>
                  </a:lnTo>
                  <a:lnTo>
                    <a:pt x="4992974" y="2933699"/>
                  </a:lnTo>
                  <a:lnTo>
                    <a:pt x="4991815" y="2984499"/>
                  </a:lnTo>
                  <a:lnTo>
                    <a:pt x="4989885" y="3022599"/>
                  </a:lnTo>
                  <a:lnTo>
                    <a:pt x="4987181" y="3073399"/>
                  </a:lnTo>
                  <a:lnTo>
                    <a:pt x="4983706" y="3124199"/>
                  </a:lnTo>
                  <a:lnTo>
                    <a:pt x="4979458" y="3162299"/>
                  </a:lnTo>
                  <a:lnTo>
                    <a:pt x="4974441" y="3213099"/>
                  </a:lnTo>
                  <a:lnTo>
                    <a:pt x="4968660" y="3263899"/>
                  </a:lnTo>
                  <a:lnTo>
                    <a:pt x="4962113" y="3314699"/>
                  </a:lnTo>
                  <a:lnTo>
                    <a:pt x="4954802" y="3352799"/>
                  </a:lnTo>
                  <a:lnTo>
                    <a:pt x="4946725" y="3403599"/>
                  </a:lnTo>
                  <a:lnTo>
                    <a:pt x="4937884" y="3454399"/>
                  </a:lnTo>
                  <a:lnTo>
                    <a:pt x="4928285" y="3492499"/>
                  </a:lnTo>
                  <a:lnTo>
                    <a:pt x="4917937" y="3543299"/>
                  </a:lnTo>
                  <a:lnTo>
                    <a:pt x="4906838" y="3581399"/>
                  </a:lnTo>
                  <a:lnTo>
                    <a:pt x="4894989" y="3632199"/>
                  </a:lnTo>
                  <a:lnTo>
                    <a:pt x="4882390" y="3682999"/>
                  </a:lnTo>
                  <a:lnTo>
                    <a:pt x="4869040" y="3721099"/>
                  </a:lnTo>
                  <a:lnTo>
                    <a:pt x="4854952" y="3771899"/>
                  </a:lnTo>
                  <a:lnTo>
                    <a:pt x="4840135" y="3809999"/>
                  </a:lnTo>
                  <a:lnTo>
                    <a:pt x="4824591" y="3860799"/>
                  </a:lnTo>
                  <a:lnTo>
                    <a:pt x="4808318" y="3898899"/>
                  </a:lnTo>
                  <a:lnTo>
                    <a:pt x="4791317" y="3949699"/>
                  </a:lnTo>
                  <a:lnTo>
                    <a:pt x="4773589" y="3987799"/>
                  </a:lnTo>
                  <a:lnTo>
                    <a:pt x="4755146" y="4038599"/>
                  </a:lnTo>
                  <a:lnTo>
                    <a:pt x="4736005" y="4076699"/>
                  </a:lnTo>
                  <a:lnTo>
                    <a:pt x="4716165" y="4114799"/>
                  </a:lnTo>
                  <a:lnTo>
                    <a:pt x="4695625" y="4165599"/>
                  </a:lnTo>
                  <a:lnTo>
                    <a:pt x="4674387" y="4203699"/>
                  </a:lnTo>
                  <a:lnTo>
                    <a:pt x="4652449" y="4241799"/>
                  </a:lnTo>
                  <a:lnTo>
                    <a:pt x="4629830" y="4292599"/>
                  </a:lnTo>
                  <a:lnTo>
                    <a:pt x="4606548" y="4330699"/>
                  </a:lnTo>
                  <a:lnTo>
                    <a:pt x="4582603" y="4368799"/>
                  </a:lnTo>
                  <a:lnTo>
                    <a:pt x="4557995" y="4406899"/>
                  </a:lnTo>
                  <a:lnTo>
                    <a:pt x="4532723" y="4444999"/>
                  </a:lnTo>
                  <a:lnTo>
                    <a:pt x="4506787" y="4483099"/>
                  </a:lnTo>
                  <a:lnTo>
                    <a:pt x="4480210" y="4533899"/>
                  </a:lnTo>
                  <a:lnTo>
                    <a:pt x="4453012" y="4571999"/>
                  </a:lnTo>
                  <a:lnTo>
                    <a:pt x="4425193" y="4610099"/>
                  </a:lnTo>
                  <a:lnTo>
                    <a:pt x="4396752" y="4648199"/>
                  </a:lnTo>
                  <a:lnTo>
                    <a:pt x="4367690" y="4673599"/>
                  </a:lnTo>
                  <a:lnTo>
                    <a:pt x="4338007" y="4711699"/>
                  </a:lnTo>
                  <a:lnTo>
                    <a:pt x="4307728" y="4749799"/>
                  </a:lnTo>
                  <a:lnTo>
                    <a:pt x="4276875" y="4787899"/>
                  </a:lnTo>
                  <a:lnTo>
                    <a:pt x="4245449" y="4825999"/>
                  </a:lnTo>
                  <a:lnTo>
                    <a:pt x="4213450" y="4864099"/>
                  </a:lnTo>
                  <a:lnTo>
                    <a:pt x="4180879" y="4889499"/>
                  </a:lnTo>
                  <a:lnTo>
                    <a:pt x="4147734" y="4927599"/>
                  </a:lnTo>
                  <a:lnTo>
                    <a:pt x="4114043" y="4965699"/>
                  </a:lnTo>
                  <a:lnTo>
                    <a:pt x="4079833" y="4991099"/>
                  </a:lnTo>
                  <a:lnTo>
                    <a:pt x="4045104" y="5029199"/>
                  </a:lnTo>
                  <a:lnTo>
                    <a:pt x="4009855" y="5054599"/>
                  </a:lnTo>
                  <a:lnTo>
                    <a:pt x="3974087" y="5092699"/>
                  </a:lnTo>
                  <a:lnTo>
                    <a:pt x="3901022" y="5143499"/>
                  </a:lnTo>
                  <a:lnTo>
                    <a:pt x="3863784" y="5181599"/>
                  </a:lnTo>
                  <a:lnTo>
                    <a:pt x="3787926" y="5232399"/>
                  </a:lnTo>
                  <a:lnTo>
                    <a:pt x="3710225" y="5283199"/>
                  </a:lnTo>
                  <a:lnTo>
                    <a:pt x="3590504" y="5359399"/>
                  </a:lnTo>
                  <a:lnTo>
                    <a:pt x="3467205" y="5435599"/>
                  </a:lnTo>
                  <a:lnTo>
                    <a:pt x="3425343" y="5448299"/>
                  </a:lnTo>
                  <a:lnTo>
                    <a:pt x="3340628" y="5499099"/>
                  </a:lnTo>
                  <a:lnTo>
                    <a:pt x="3297775" y="5511799"/>
                  </a:lnTo>
                  <a:lnTo>
                    <a:pt x="3254591" y="5537199"/>
                  </a:lnTo>
                  <a:lnTo>
                    <a:pt x="3211076" y="5549899"/>
                  </a:lnTo>
                  <a:lnTo>
                    <a:pt x="3167266" y="5575299"/>
                  </a:lnTo>
                  <a:lnTo>
                    <a:pt x="3034272" y="5613399"/>
                  </a:lnTo>
                  <a:lnTo>
                    <a:pt x="2989420" y="5638799"/>
                  </a:lnTo>
                  <a:lnTo>
                    <a:pt x="2761832" y="5702299"/>
                  </a:lnTo>
                  <a:close/>
                </a:path>
                <a:path w="4993640" h="5765800">
                  <a:moveTo>
                    <a:pt x="2623040" y="5727699"/>
                  </a:moveTo>
                  <a:lnTo>
                    <a:pt x="1589385" y="5727699"/>
                  </a:lnTo>
                  <a:lnTo>
                    <a:pt x="1496682" y="5702299"/>
                  </a:lnTo>
                  <a:lnTo>
                    <a:pt x="2715743" y="5702299"/>
                  </a:lnTo>
                  <a:lnTo>
                    <a:pt x="2623040" y="5727699"/>
                  </a:lnTo>
                  <a:close/>
                </a:path>
                <a:path w="4993640" h="5765800">
                  <a:moveTo>
                    <a:pt x="2483078" y="5753099"/>
                  </a:moveTo>
                  <a:lnTo>
                    <a:pt x="1729347" y="5753099"/>
                  </a:lnTo>
                  <a:lnTo>
                    <a:pt x="1635926" y="5727699"/>
                  </a:lnTo>
                  <a:lnTo>
                    <a:pt x="2576499" y="5727699"/>
                  </a:lnTo>
                  <a:lnTo>
                    <a:pt x="2483078" y="5753099"/>
                  </a:lnTo>
                  <a:close/>
                </a:path>
                <a:path w="4993640" h="5765800">
                  <a:moveTo>
                    <a:pt x="2342132" y="5765799"/>
                  </a:moveTo>
                  <a:lnTo>
                    <a:pt x="1870293" y="5765799"/>
                  </a:lnTo>
                  <a:lnTo>
                    <a:pt x="1823223" y="5753099"/>
                  </a:lnTo>
                  <a:lnTo>
                    <a:pt x="2389202" y="5753099"/>
                  </a:lnTo>
                  <a:lnTo>
                    <a:pt x="2342132" y="5765799"/>
                  </a:lnTo>
                  <a:close/>
                </a:path>
              </a:pathLst>
            </a:custGeom>
            <a:solidFill>
              <a:srgbClr val="535353">
                <a:alpha val="60998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2747316"/>
              <a:ext cx="4510629" cy="479598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3204228" y="2264847"/>
              <a:ext cx="5774690" cy="5753100"/>
            </a:xfrm>
            <a:custGeom>
              <a:avLst/>
              <a:gdLst/>
              <a:ahLst/>
              <a:cxnLst/>
              <a:rect l="l" t="t" r="r" b="b"/>
              <a:pathLst>
                <a:path w="5774690" h="5753100">
                  <a:moveTo>
                    <a:pt x="3264012" y="12699"/>
                  </a:moveTo>
                  <a:lnTo>
                    <a:pt x="2510282" y="12699"/>
                  </a:lnTo>
                  <a:lnTo>
                    <a:pt x="2557163" y="0"/>
                  </a:lnTo>
                  <a:lnTo>
                    <a:pt x="3217131" y="0"/>
                  </a:lnTo>
                  <a:lnTo>
                    <a:pt x="3264012" y="12699"/>
                  </a:lnTo>
                  <a:close/>
                </a:path>
                <a:path w="5774690" h="5753100">
                  <a:moveTo>
                    <a:pt x="3403974" y="38099"/>
                  </a:moveTo>
                  <a:lnTo>
                    <a:pt x="2370319" y="38099"/>
                  </a:lnTo>
                  <a:lnTo>
                    <a:pt x="2463514" y="12699"/>
                  </a:lnTo>
                  <a:lnTo>
                    <a:pt x="3310780" y="12699"/>
                  </a:lnTo>
                  <a:lnTo>
                    <a:pt x="3403974" y="38099"/>
                  </a:lnTo>
                  <a:close/>
                </a:path>
                <a:path w="5774690" h="5753100">
                  <a:moveTo>
                    <a:pt x="3542766" y="5689599"/>
                  </a:moveTo>
                  <a:lnTo>
                    <a:pt x="2231527" y="5689599"/>
                  </a:lnTo>
                  <a:lnTo>
                    <a:pt x="2003939" y="5626099"/>
                  </a:lnTo>
                  <a:lnTo>
                    <a:pt x="1959087" y="5600699"/>
                  </a:lnTo>
                  <a:lnTo>
                    <a:pt x="1826094" y="5562599"/>
                  </a:lnTo>
                  <a:lnTo>
                    <a:pt x="1782283" y="5537199"/>
                  </a:lnTo>
                  <a:lnTo>
                    <a:pt x="1738769" y="5524499"/>
                  </a:lnTo>
                  <a:lnTo>
                    <a:pt x="1695585" y="5499099"/>
                  </a:lnTo>
                  <a:lnTo>
                    <a:pt x="1652731" y="5486399"/>
                  </a:lnTo>
                  <a:lnTo>
                    <a:pt x="1568017" y="5435599"/>
                  </a:lnTo>
                  <a:lnTo>
                    <a:pt x="1526155" y="5422899"/>
                  </a:lnTo>
                  <a:lnTo>
                    <a:pt x="1402855" y="5346699"/>
                  </a:lnTo>
                  <a:lnTo>
                    <a:pt x="1283134" y="5270499"/>
                  </a:lnTo>
                  <a:lnTo>
                    <a:pt x="1205433" y="5219699"/>
                  </a:lnTo>
                  <a:lnTo>
                    <a:pt x="1129575" y="5168899"/>
                  </a:lnTo>
                  <a:lnTo>
                    <a:pt x="1092337" y="5130799"/>
                  </a:lnTo>
                  <a:lnTo>
                    <a:pt x="1019273" y="5079999"/>
                  </a:lnTo>
                  <a:lnTo>
                    <a:pt x="983505" y="5041899"/>
                  </a:lnTo>
                  <a:lnTo>
                    <a:pt x="948256" y="5016499"/>
                  </a:lnTo>
                  <a:lnTo>
                    <a:pt x="913526" y="4978399"/>
                  </a:lnTo>
                  <a:lnTo>
                    <a:pt x="879316" y="4952999"/>
                  </a:lnTo>
                  <a:lnTo>
                    <a:pt x="845625" y="4914899"/>
                  </a:lnTo>
                  <a:lnTo>
                    <a:pt x="812481" y="4876799"/>
                  </a:lnTo>
                  <a:lnTo>
                    <a:pt x="779909" y="4851399"/>
                  </a:lnTo>
                  <a:lnTo>
                    <a:pt x="747910" y="4813299"/>
                  </a:lnTo>
                  <a:lnTo>
                    <a:pt x="716484" y="4775199"/>
                  </a:lnTo>
                  <a:lnTo>
                    <a:pt x="685632" y="4737099"/>
                  </a:lnTo>
                  <a:lnTo>
                    <a:pt x="655352" y="4698999"/>
                  </a:lnTo>
                  <a:lnTo>
                    <a:pt x="625669" y="4660899"/>
                  </a:lnTo>
                  <a:lnTo>
                    <a:pt x="596607" y="4635499"/>
                  </a:lnTo>
                  <a:lnTo>
                    <a:pt x="568167" y="4597399"/>
                  </a:lnTo>
                  <a:lnTo>
                    <a:pt x="540347" y="4559299"/>
                  </a:lnTo>
                  <a:lnTo>
                    <a:pt x="513149" y="4521199"/>
                  </a:lnTo>
                  <a:lnTo>
                    <a:pt x="486572" y="4470399"/>
                  </a:lnTo>
                  <a:lnTo>
                    <a:pt x="460637" y="4432299"/>
                  </a:lnTo>
                  <a:lnTo>
                    <a:pt x="435365" y="4394199"/>
                  </a:lnTo>
                  <a:lnTo>
                    <a:pt x="410756" y="4356099"/>
                  </a:lnTo>
                  <a:lnTo>
                    <a:pt x="386811" y="4317999"/>
                  </a:lnTo>
                  <a:lnTo>
                    <a:pt x="363529" y="4279899"/>
                  </a:lnTo>
                  <a:lnTo>
                    <a:pt x="340910" y="4229099"/>
                  </a:lnTo>
                  <a:lnTo>
                    <a:pt x="318973" y="4190999"/>
                  </a:lnTo>
                  <a:lnTo>
                    <a:pt x="297734" y="4152899"/>
                  </a:lnTo>
                  <a:lnTo>
                    <a:pt x="277195" y="4102099"/>
                  </a:lnTo>
                  <a:lnTo>
                    <a:pt x="257354" y="4063999"/>
                  </a:lnTo>
                  <a:lnTo>
                    <a:pt x="238213" y="4025899"/>
                  </a:lnTo>
                  <a:lnTo>
                    <a:pt x="219770" y="3975099"/>
                  </a:lnTo>
                  <a:lnTo>
                    <a:pt x="202042" y="3936999"/>
                  </a:lnTo>
                  <a:lnTo>
                    <a:pt x="185041" y="3886199"/>
                  </a:lnTo>
                  <a:lnTo>
                    <a:pt x="168768" y="3848099"/>
                  </a:lnTo>
                  <a:lnTo>
                    <a:pt x="153224" y="3797299"/>
                  </a:lnTo>
                  <a:lnTo>
                    <a:pt x="138407" y="3759199"/>
                  </a:lnTo>
                  <a:lnTo>
                    <a:pt x="124319" y="3708399"/>
                  </a:lnTo>
                  <a:lnTo>
                    <a:pt x="110970" y="3670299"/>
                  </a:lnTo>
                  <a:lnTo>
                    <a:pt x="98371" y="3619499"/>
                  </a:lnTo>
                  <a:lnTo>
                    <a:pt x="86522" y="3568699"/>
                  </a:lnTo>
                  <a:lnTo>
                    <a:pt x="75423" y="3530599"/>
                  </a:lnTo>
                  <a:lnTo>
                    <a:pt x="65074" y="3479799"/>
                  </a:lnTo>
                  <a:lnTo>
                    <a:pt x="55475" y="3441699"/>
                  </a:lnTo>
                  <a:lnTo>
                    <a:pt x="46634" y="3390899"/>
                  </a:lnTo>
                  <a:lnTo>
                    <a:pt x="38558" y="3340099"/>
                  </a:lnTo>
                  <a:lnTo>
                    <a:pt x="31246" y="3301999"/>
                  </a:lnTo>
                  <a:lnTo>
                    <a:pt x="24700" y="3251199"/>
                  </a:lnTo>
                  <a:lnTo>
                    <a:pt x="18918" y="3200399"/>
                  </a:lnTo>
                  <a:lnTo>
                    <a:pt x="13902" y="3149599"/>
                  </a:lnTo>
                  <a:lnTo>
                    <a:pt x="9654" y="3111499"/>
                  </a:lnTo>
                  <a:lnTo>
                    <a:pt x="6178" y="3060699"/>
                  </a:lnTo>
                  <a:lnTo>
                    <a:pt x="3475" y="3009899"/>
                  </a:lnTo>
                  <a:lnTo>
                    <a:pt x="1544" y="2971799"/>
                  </a:lnTo>
                  <a:lnTo>
                    <a:pt x="386" y="2920999"/>
                  </a:lnTo>
                  <a:lnTo>
                    <a:pt x="0" y="2870199"/>
                  </a:lnTo>
                  <a:lnTo>
                    <a:pt x="386" y="2819399"/>
                  </a:lnTo>
                  <a:lnTo>
                    <a:pt x="1544" y="2781299"/>
                  </a:lnTo>
                  <a:lnTo>
                    <a:pt x="3475" y="2730499"/>
                  </a:lnTo>
                  <a:lnTo>
                    <a:pt x="6178" y="2679699"/>
                  </a:lnTo>
                  <a:lnTo>
                    <a:pt x="9654" y="2641599"/>
                  </a:lnTo>
                  <a:lnTo>
                    <a:pt x="13902" y="2590799"/>
                  </a:lnTo>
                  <a:lnTo>
                    <a:pt x="18918" y="2539999"/>
                  </a:lnTo>
                  <a:lnTo>
                    <a:pt x="24700" y="2489199"/>
                  </a:lnTo>
                  <a:lnTo>
                    <a:pt x="31246" y="2451099"/>
                  </a:lnTo>
                  <a:lnTo>
                    <a:pt x="38558" y="2400299"/>
                  </a:lnTo>
                  <a:lnTo>
                    <a:pt x="46634" y="2349499"/>
                  </a:lnTo>
                  <a:lnTo>
                    <a:pt x="55475" y="2311399"/>
                  </a:lnTo>
                  <a:lnTo>
                    <a:pt x="65074" y="2260599"/>
                  </a:lnTo>
                  <a:lnTo>
                    <a:pt x="75423" y="2222499"/>
                  </a:lnTo>
                  <a:lnTo>
                    <a:pt x="86522" y="2171699"/>
                  </a:lnTo>
                  <a:lnTo>
                    <a:pt x="98371" y="2120899"/>
                  </a:lnTo>
                  <a:lnTo>
                    <a:pt x="110970" y="2082799"/>
                  </a:lnTo>
                  <a:lnTo>
                    <a:pt x="124319" y="2031999"/>
                  </a:lnTo>
                  <a:lnTo>
                    <a:pt x="138407" y="1993899"/>
                  </a:lnTo>
                  <a:lnTo>
                    <a:pt x="153224" y="1943099"/>
                  </a:lnTo>
                  <a:lnTo>
                    <a:pt x="168768" y="1904999"/>
                  </a:lnTo>
                  <a:lnTo>
                    <a:pt x="185041" y="1854199"/>
                  </a:lnTo>
                  <a:lnTo>
                    <a:pt x="202042" y="1816099"/>
                  </a:lnTo>
                  <a:lnTo>
                    <a:pt x="219770" y="1765299"/>
                  </a:lnTo>
                  <a:lnTo>
                    <a:pt x="238213" y="1727199"/>
                  </a:lnTo>
                  <a:lnTo>
                    <a:pt x="257354" y="1676399"/>
                  </a:lnTo>
                  <a:lnTo>
                    <a:pt x="277195" y="1638299"/>
                  </a:lnTo>
                  <a:lnTo>
                    <a:pt x="297734" y="1600199"/>
                  </a:lnTo>
                  <a:lnTo>
                    <a:pt x="318973" y="1549399"/>
                  </a:lnTo>
                  <a:lnTo>
                    <a:pt x="340910" y="1511299"/>
                  </a:lnTo>
                  <a:lnTo>
                    <a:pt x="363529" y="1473199"/>
                  </a:lnTo>
                  <a:lnTo>
                    <a:pt x="386811" y="1422399"/>
                  </a:lnTo>
                  <a:lnTo>
                    <a:pt x="410756" y="1384299"/>
                  </a:lnTo>
                  <a:lnTo>
                    <a:pt x="435365" y="1346199"/>
                  </a:lnTo>
                  <a:lnTo>
                    <a:pt x="460636" y="1308099"/>
                  </a:lnTo>
                  <a:lnTo>
                    <a:pt x="486572" y="1269999"/>
                  </a:lnTo>
                  <a:lnTo>
                    <a:pt x="513149" y="1231899"/>
                  </a:lnTo>
                  <a:lnTo>
                    <a:pt x="540347" y="1193799"/>
                  </a:lnTo>
                  <a:lnTo>
                    <a:pt x="568167" y="1155699"/>
                  </a:lnTo>
                  <a:lnTo>
                    <a:pt x="596607" y="1117599"/>
                  </a:lnTo>
                  <a:lnTo>
                    <a:pt x="625669" y="1079499"/>
                  </a:lnTo>
                  <a:lnTo>
                    <a:pt x="655352" y="1041399"/>
                  </a:lnTo>
                  <a:lnTo>
                    <a:pt x="685632" y="1003299"/>
                  </a:lnTo>
                  <a:lnTo>
                    <a:pt x="716484" y="965199"/>
                  </a:lnTo>
                  <a:lnTo>
                    <a:pt x="747910" y="927099"/>
                  </a:lnTo>
                  <a:lnTo>
                    <a:pt x="779909" y="901699"/>
                  </a:lnTo>
                  <a:lnTo>
                    <a:pt x="812481" y="863599"/>
                  </a:lnTo>
                  <a:lnTo>
                    <a:pt x="845625" y="825499"/>
                  </a:lnTo>
                  <a:lnTo>
                    <a:pt x="879316" y="800099"/>
                  </a:lnTo>
                  <a:lnTo>
                    <a:pt x="913526" y="761999"/>
                  </a:lnTo>
                  <a:lnTo>
                    <a:pt x="948256" y="736599"/>
                  </a:lnTo>
                  <a:lnTo>
                    <a:pt x="983505" y="698499"/>
                  </a:lnTo>
                  <a:lnTo>
                    <a:pt x="1019273" y="673099"/>
                  </a:lnTo>
                  <a:lnTo>
                    <a:pt x="1055560" y="634999"/>
                  </a:lnTo>
                  <a:lnTo>
                    <a:pt x="1129575" y="584199"/>
                  </a:lnTo>
                  <a:lnTo>
                    <a:pt x="1167274" y="558799"/>
                  </a:lnTo>
                  <a:lnTo>
                    <a:pt x="1205433" y="520699"/>
                  </a:lnTo>
                  <a:lnTo>
                    <a:pt x="1283134" y="469899"/>
                  </a:lnTo>
                  <a:lnTo>
                    <a:pt x="1402855" y="393699"/>
                  </a:lnTo>
                  <a:lnTo>
                    <a:pt x="1484658" y="342899"/>
                  </a:lnTo>
                  <a:lnTo>
                    <a:pt x="1526155" y="330199"/>
                  </a:lnTo>
                  <a:lnTo>
                    <a:pt x="1610209" y="279399"/>
                  </a:lnTo>
                  <a:lnTo>
                    <a:pt x="1652731" y="266699"/>
                  </a:lnTo>
                  <a:lnTo>
                    <a:pt x="1695585" y="241299"/>
                  </a:lnTo>
                  <a:lnTo>
                    <a:pt x="1738769" y="228599"/>
                  </a:lnTo>
                  <a:lnTo>
                    <a:pt x="1782283" y="203199"/>
                  </a:lnTo>
                  <a:lnTo>
                    <a:pt x="1826094" y="190499"/>
                  </a:lnTo>
                  <a:lnTo>
                    <a:pt x="1870164" y="165099"/>
                  </a:lnTo>
                  <a:lnTo>
                    <a:pt x="2323892" y="38099"/>
                  </a:lnTo>
                  <a:lnTo>
                    <a:pt x="3450401" y="38099"/>
                  </a:lnTo>
                  <a:lnTo>
                    <a:pt x="3904129" y="165099"/>
                  </a:lnTo>
                  <a:lnTo>
                    <a:pt x="3948200" y="190499"/>
                  </a:lnTo>
                  <a:lnTo>
                    <a:pt x="3992010" y="203199"/>
                  </a:lnTo>
                  <a:lnTo>
                    <a:pt x="4035524" y="228599"/>
                  </a:lnTo>
                  <a:lnTo>
                    <a:pt x="4078709" y="241299"/>
                  </a:lnTo>
                  <a:lnTo>
                    <a:pt x="4121562" y="266699"/>
                  </a:lnTo>
                  <a:lnTo>
                    <a:pt x="4164085" y="279399"/>
                  </a:lnTo>
                  <a:lnTo>
                    <a:pt x="4248139" y="330199"/>
                  </a:lnTo>
                  <a:lnTo>
                    <a:pt x="4289636" y="342899"/>
                  </a:lnTo>
                  <a:lnTo>
                    <a:pt x="4371438" y="393699"/>
                  </a:lnTo>
                  <a:lnTo>
                    <a:pt x="4491160" y="469899"/>
                  </a:lnTo>
                  <a:lnTo>
                    <a:pt x="4568860" y="520699"/>
                  </a:lnTo>
                  <a:lnTo>
                    <a:pt x="4607020" y="558799"/>
                  </a:lnTo>
                  <a:lnTo>
                    <a:pt x="4644718" y="584199"/>
                  </a:lnTo>
                  <a:lnTo>
                    <a:pt x="4718734" y="634999"/>
                  </a:lnTo>
                  <a:lnTo>
                    <a:pt x="4755021" y="673099"/>
                  </a:lnTo>
                  <a:lnTo>
                    <a:pt x="4790789" y="698499"/>
                  </a:lnTo>
                  <a:lnTo>
                    <a:pt x="4826038" y="736599"/>
                  </a:lnTo>
                  <a:lnTo>
                    <a:pt x="4860767" y="761999"/>
                  </a:lnTo>
                  <a:lnTo>
                    <a:pt x="4894977" y="800099"/>
                  </a:lnTo>
                  <a:lnTo>
                    <a:pt x="4928668" y="825499"/>
                  </a:lnTo>
                  <a:lnTo>
                    <a:pt x="4961813" y="863599"/>
                  </a:lnTo>
                  <a:lnTo>
                    <a:pt x="4994384" y="901699"/>
                  </a:lnTo>
                  <a:lnTo>
                    <a:pt x="5026383" y="927099"/>
                  </a:lnTo>
                  <a:lnTo>
                    <a:pt x="5057809" y="965199"/>
                  </a:lnTo>
                  <a:lnTo>
                    <a:pt x="5088662" y="1003299"/>
                  </a:lnTo>
                  <a:lnTo>
                    <a:pt x="5118941" y="1041399"/>
                  </a:lnTo>
                  <a:lnTo>
                    <a:pt x="5148624" y="1079499"/>
                  </a:lnTo>
                  <a:lnTo>
                    <a:pt x="5177686" y="1117599"/>
                  </a:lnTo>
                  <a:lnTo>
                    <a:pt x="5206126" y="1155699"/>
                  </a:lnTo>
                  <a:lnTo>
                    <a:pt x="5233946" y="1193799"/>
                  </a:lnTo>
                  <a:lnTo>
                    <a:pt x="5261144" y="1231899"/>
                  </a:lnTo>
                  <a:lnTo>
                    <a:pt x="5287721" y="1269999"/>
                  </a:lnTo>
                  <a:lnTo>
                    <a:pt x="5313656" y="1308099"/>
                  </a:lnTo>
                  <a:lnTo>
                    <a:pt x="5338928" y="1346199"/>
                  </a:lnTo>
                  <a:lnTo>
                    <a:pt x="5363537" y="1384299"/>
                  </a:lnTo>
                  <a:lnTo>
                    <a:pt x="5387482" y="1422399"/>
                  </a:lnTo>
                  <a:lnTo>
                    <a:pt x="5410764" y="1473199"/>
                  </a:lnTo>
                  <a:lnTo>
                    <a:pt x="5433383" y="1511299"/>
                  </a:lnTo>
                  <a:lnTo>
                    <a:pt x="5455320" y="1549399"/>
                  </a:lnTo>
                  <a:lnTo>
                    <a:pt x="5476559" y="1600199"/>
                  </a:lnTo>
                  <a:lnTo>
                    <a:pt x="5497098" y="1638299"/>
                  </a:lnTo>
                  <a:lnTo>
                    <a:pt x="5516939" y="1676399"/>
                  </a:lnTo>
                  <a:lnTo>
                    <a:pt x="5536080" y="1727199"/>
                  </a:lnTo>
                  <a:lnTo>
                    <a:pt x="5554522" y="1765299"/>
                  </a:lnTo>
                  <a:lnTo>
                    <a:pt x="5572251" y="1816099"/>
                  </a:lnTo>
                  <a:lnTo>
                    <a:pt x="5589252" y="1854199"/>
                  </a:lnTo>
                  <a:lnTo>
                    <a:pt x="5605525" y="1904999"/>
                  </a:lnTo>
                  <a:lnTo>
                    <a:pt x="5621070" y="1943099"/>
                  </a:lnTo>
                  <a:lnTo>
                    <a:pt x="5635886" y="1993899"/>
                  </a:lnTo>
                  <a:lnTo>
                    <a:pt x="5649974" y="2031999"/>
                  </a:lnTo>
                  <a:lnTo>
                    <a:pt x="5663324" y="2082799"/>
                  </a:lnTo>
                  <a:lnTo>
                    <a:pt x="5675923" y="2120899"/>
                  </a:lnTo>
                  <a:lnTo>
                    <a:pt x="5687772" y="2171699"/>
                  </a:lnTo>
                  <a:lnTo>
                    <a:pt x="5698871" y="2222499"/>
                  </a:lnTo>
                  <a:lnTo>
                    <a:pt x="5709220" y="2260599"/>
                  </a:lnTo>
                  <a:lnTo>
                    <a:pt x="5718818" y="2311399"/>
                  </a:lnTo>
                  <a:lnTo>
                    <a:pt x="5727660" y="2349499"/>
                  </a:lnTo>
                  <a:lnTo>
                    <a:pt x="5735736" y="2400299"/>
                  </a:lnTo>
                  <a:lnTo>
                    <a:pt x="5743047" y="2451099"/>
                  </a:lnTo>
                  <a:lnTo>
                    <a:pt x="5749594" y="2489199"/>
                  </a:lnTo>
                  <a:lnTo>
                    <a:pt x="5755375" y="2539999"/>
                  </a:lnTo>
                  <a:lnTo>
                    <a:pt x="5760392" y="2590799"/>
                  </a:lnTo>
                  <a:lnTo>
                    <a:pt x="5764640" y="2641599"/>
                  </a:lnTo>
                  <a:lnTo>
                    <a:pt x="5768116" y="2679699"/>
                  </a:lnTo>
                  <a:lnTo>
                    <a:pt x="5770819" y="2730499"/>
                  </a:lnTo>
                  <a:lnTo>
                    <a:pt x="5772750" y="2781299"/>
                  </a:lnTo>
                  <a:lnTo>
                    <a:pt x="5773908" y="2819399"/>
                  </a:lnTo>
                  <a:lnTo>
                    <a:pt x="5774294" y="2870199"/>
                  </a:lnTo>
                  <a:lnTo>
                    <a:pt x="5773908" y="2920999"/>
                  </a:lnTo>
                  <a:lnTo>
                    <a:pt x="5772750" y="2971799"/>
                  </a:lnTo>
                  <a:lnTo>
                    <a:pt x="5770819" y="3009899"/>
                  </a:lnTo>
                  <a:lnTo>
                    <a:pt x="5768116" y="3060699"/>
                  </a:lnTo>
                  <a:lnTo>
                    <a:pt x="5764640" y="3111499"/>
                  </a:lnTo>
                  <a:lnTo>
                    <a:pt x="5760392" y="3149599"/>
                  </a:lnTo>
                  <a:lnTo>
                    <a:pt x="5755375" y="3200399"/>
                  </a:lnTo>
                  <a:lnTo>
                    <a:pt x="5749594" y="3251199"/>
                  </a:lnTo>
                  <a:lnTo>
                    <a:pt x="5743047" y="3301999"/>
                  </a:lnTo>
                  <a:lnTo>
                    <a:pt x="5735736" y="3340099"/>
                  </a:lnTo>
                  <a:lnTo>
                    <a:pt x="5727660" y="3390899"/>
                  </a:lnTo>
                  <a:lnTo>
                    <a:pt x="5718818" y="3441699"/>
                  </a:lnTo>
                  <a:lnTo>
                    <a:pt x="5709220" y="3479799"/>
                  </a:lnTo>
                  <a:lnTo>
                    <a:pt x="5698871" y="3530599"/>
                  </a:lnTo>
                  <a:lnTo>
                    <a:pt x="5687772" y="3568699"/>
                  </a:lnTo>
                  <a:lnTo>
                    <a:pt x="5675923" y="3619499"/>
                  </a:lnTo>
                  <a:lnTo>
                    <a:pt x="5663324" y="3670299"/>
                  </a:lnTo>
                  <a:lnTo>
                    <a:pt x="5649975" y="3708399"/>
                  </a:lnTo>
                  <a:lnTo>
                    <a:pt x="5635887" y="3759199"/>
                  </a:lnTo>
                  <a:lnTo>
                    <a:pt x="5621070" y="3797299"/>
                  </a:lnTo>
                  <a:lnTo>
                    <a:pt x="5605525" y="3848099"/>
                  </a:lnTo>
                  <a:lnTo>
                    <a:pt x="5589252" y="3886199"/>
                  </a:lnTo>
                  <a:lnTo>
                    <a:pt x="5572251" y="3936999"/>
                  </a:lnTo>
                  <a:lnTo>
                    <a:pt x="5554522" y="3975099"/>
                  </a:lnTo>
                  <a:lnTo>
                    <a:pt x="5536080" y="4025899"/>
                  </a:lnTo>
                  <a:lnTo>
                    <a:pt x="5516939" y="4063999"/>
                  </a:lnTo>
                  <a:lnTo>
                    <a:pt x="5497098" y="4102099"/>
                  </a:lnTo>
                  <a:lnTo>
                    <a:pt x="5476559" y="4152899"/>
                  </a:lnTo>
                  <a:lnTo>
                    <a:pt x="5455320" y="4190999"/>
                  </a:lnTo>
                  <a:lnTo>
                    <a:pt x="5433383" y="4229099"/>
                  </a:lnTo>
                  <a:lnTo>
                    <a:pt x="5410764" y="4279899"/>
                  </a:lnTo>
                  <a:lnTo>
                    <a:pt x="5387482" y="4317999"/>
                  </a:lnTo>
                  <a:lnTo>
                    <a:pt x="5363537" y="4356099"/>
                  </a:lnTo>
                  <a:lnTo>
                    <a:pt x="5338928" y="4394199"/>
                  </a:lnTo>
                  <a:lnTo>
                    <a:pt x="5313656" y="4432299"/>
                  </a:lnTo>
                  <a:lnTo>
                    <a:pt x="5287721" y="4470399"/>
                  </a:lnTo>
                  <a:lnTo>
                    <a:pt x="5261144" y="4521199"/>
                  </a:lnTo>
                  <a:lnTo>
                    <a:pt x="5233946" y="4559299"/>
                  </a:lnTo>
                  <a:lnTo>
                    <a:pt x="5206126" y="4597399"/>
                  </a:lnTo>
                  <a:lnTo>
                    <a:pt x="5177686" y="4635499"/>
                  </a:lnTo>
                  <a:lnTo>
                    <a:pt x="5148624" y="4660899"/>
                  </a:lnTo>
                  <a:lnTo>
                    <a:pt x="5118942" y="4698999"/>
                  </a:lnTo>
                  <a:lnTo>
                    <a:pt x="5088662" y="4737099"/>
                  </a:lnTo>
                  <a:lnTo>
                    <a:pt x="5057809" y="4775199"/>
                  </a:lnTo>
                  <a:lnTo>
                    <a:pt x="5026383" y="4813299"/>
                  </a:lnTo>
                  <a:lnTo>
                    <a:pt x="4994384" y="4851399"/>
                  </a:lnTo>
                  <a:lnTo>
                    <a:pt x="4961813" y="4876799"/>
                  </a:lnTo>
                  <a:lnTo>
                    <a:pt x="4928668" y="4914899"/>
                  </a:lnTo>
                  <a:lnTo>
                    <a:pt x="4894977" y="4952999"/>
                  </a:lnTo>
                  <a:lnTo>
                    <a:pt x="4860767" y="4978399"/>
                  </a:lnTo>
                  <a:lnTo>
                    <a:pt x="4826038" y="5016499"/>
                  </a:lnTo>
                  <a:lnTo>
                    <a:pt x="4790789" y="5041899"/>
                  </a:lnTo>
                  <a:lnTo>
                    <a:pt x="4755021" y="5079999"/>
                  </a:lnTo>
                  <a:lnTo>
                    <a:pt x="4681956" y="5130799"/>
                  </a:lnTo>
                  <a:lnTo>
                    <a:pt x="4644718" y="5168899"/>
                  </a:lnTo>
                  <a:lnTo>
                    <a:pt x="4568860" y="5219699"/>
                  </a:lnTo>
                  <a:lnTo>
                    <a:pt x="4491159" y="5270499"/>
                  </a:lnTo>
                  <a:lnTo>
                    <a:pt x="4371438" y="5346699"/>
                  </a:lnTo>
                  <a:lnTo>
                    <a:pt x="4248138" y="5422899"/>
                  </a:lnTo>
                  <a:lnTo>
                    <a:pt x="4206277" y="5435599"/>
                  </a:lnTo>
                  <a:lnTo>
                    <a:pt x="4121562" y="5486399"/>
                  </a:lnTo>
                  <a:lnTo>
                    <a:pt x="4078709" y="5499099"/>
                  </a:lnTo>
                  <a:lnTo>
                    <a:pt x="4035525" y="5524499"/>
                  </a:lnTo>
                  <a:lnTo>
                    <a:pt x="3992010" y="5537199"/>
                  </a:lnTo>
                  <a:lnTo>
                    <a:pt x="3948200" y="5562599"/>
                  </a:lnTo>
                  <a:lnTo>
                    <a:pt x="3815206" y="5600699"/>
                  </a:lnTo>
                  <a:lnTo>
                    <a:pt x="3770354" y="5626099"/>
                  </a:lnTo>
                  <a:lnTo>
                    <a:pt x="3542766" y="5689599"/>
                  </a:lnTo>
                  <a:close/>
                </a:path>
                <a:path w="5774690" h="5753100">
                  <a:moveTo>
                    <a:pt x="3403974" y="5714999"/>
                  </a:moveTo>
                  <a:lnTo>
                    <a:pt x="2370319" y="5714999"/>
                  </a:lnTo>
                  <a:lnTo>
                    <a:pt x="2277616" y="5689599"/>
                  </a:lnTo>
                  <a:lnTo>
                    <a:pt x="3496678" y="5689599"/>
                  </a:lnTo>
                  <a:lnTo>
                    <a:pt x="3403974" y="5714999"/>
                  </a:lnTo>
                  <a:close/>
                </a:path>
                <a:path w="5774690" h="5753100">
                  <a:moveTo>
                    <a:pt x="3264012" y="5740399"/>
                  </a:moveTo>
                  <a:lnTo>
                    <a:pt x="2510282" y="5740399"/>
                  </a:lnTo>
                  <a:lnTo>
                    <a:pt x="2416860" y="5714999"/>
                  </a:lnTo>
                  <a:lnTo>
                    <a:pt x="3357434" y="5714999"/>
                  </a:lnTo>
                  <a:lnTo>
                    <a:pt x="3264012" y="5740399"/>
                  </a:lnTo>
                  <a:close/>
                </a:path>
                <a:path w="5774690" h="5753100">
                  <a:moveTo>
                    <a:pt x="3123067" y="5753099"/>
                  </a:moveTo>
                  <a:lnTo>
                    <a:pt x="2651227" y="5753099"/>
                  </a:lnTo>
                  <a:lnTo>
                    <a:pt x="2604157" y="5740399"/>
                  </a:lnTo>
                  <a:lnTo>
                    <a:pt x="3170137" y="5740399"/>
                  </a:lnTo>
                  <a:lnTo>
                    <a:pt x="3123067" y="5753099"/>
                  </a:lnTo>
                  <a:close/>
                </a:path>
              </a:pathLst>
            </a:custGeom>
            <a:solidFill>
              <a:srgbClr val="535353">
                <a:alpha val="33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686959" y="2747316"/>
              <a:ext cx="4804213" cy="4800599"/>
            </a:xfrm>
            <a:prstGeom prst="rect">
              <a:avLst/>
            </a:prstGeom>
          </p:spPr>
        </p:pic>
      </p:grpSp>
      <p:sp>
        <p:nvSpPr>
          <p:cNvPr id="8" name="object 8" descr=""/>
          <p:cNvSpPr txBox="1"/>
          <p:nvPr/>
        </p:nvSpPr>
        <p:spPr>
          <a:xfrm>
            <a:off x="219946" y="2178612"/>
            <a:ext cx="17738090" cy="6245225"/>
          </a:xfrm>
          <a:prstGeom prst="rect">
            <a:avLst/>
          </a:prstGeom>
        </p:spPr>
        <p:txBody>
          <a:bodyPr wrap="square" lIns="0" tIns="12065" rIns="0" bIns="0" rtlCol="0" vert="horz">
            <a:spAutoFit/>
          </a:bodyPr>
          <a:lstStyle/>
          <a:p>
            <a:pPr marL="156210" marR="5080">
              <a:lnSpc>
                <a:spcPct val="116700"/>
              </a:lnSpc>
              <a:spcBef>
                <a:spcPts val="95"/>
              </a:spcBef>
            </a:pPr>
            <a:r>
              <a:rPr dirty="0" sz="3000" spc="-215">
                <a:solidFill>
                  <a:srgbClr val="FFFFFF"/>
                </a:solidFill>
                <a:latin typeface="Arial Black"/>
                <a:cs typeface="Arial Black"/>
              </a:rPr>
              <a:t>Overview</a:t>
            </a:r>
            <a:r>
              <a:rPr dirty="0" sz="3000" spc="-204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:Satellite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Lucida Sans Unicode"/>
                <a:cs typeface="Lucida Sans Unicode"/>
              </a:rPr>
              <a:t>imagery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critical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applications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Lucida Sans Unicode"/>
                <a:cs typeface="Lucida Sans Unicode"/>
              </a:rPr>
              <a:t>like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environmental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Lucida Sans Unicode"/>
                <a:cs typeface="Lucida Sans Unicode"/>
              </a:rPr>
              <a:t>monitoring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urban </a:t>
            </a:r>
            <a:r>
              <a:rPr dirty="0" sz="3000" spc="-60">
                <a:solidFill>
                  <a:srgbClr val="FFFFFF"/>
                </a:solidFill>
                <a:latin typeface="Lucida Sans Unicode"/>
                <a:cs typeface="Lucida Sans Unicode"/>
              </a:rPr>
              <a:t>planning,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but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variations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5">
                <a:solidFill>
                  <a:srgbClr val="FFFFFF"/>
                </a:solidFill>
                <a:latin typeface="Lucida Sans Unicode"/>
                <a:cs typeface="Lucida Sans Unicode"/>
              </a:rPr>
              <a:t>in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Lucida Sans Unicode"/>
                <a:cs typeface="Lucida Sans Unicode"/>
              </a:rPr>
              <a:t>brightness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across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0">
                <a:solidFill>
                  <a:srgbClr val="FFFFFF"/>
                </a:solidFill>
                <a:latin typeface="Lucida Sans Unicode"/>
                <a:cs typeface="Lucida Sans Unicode"/>
              </a:rPr>
              <a:t>images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can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0">
                <a:solidFill>
                  <a:srgbClr val="FFFFFF"/>
                </a:solidFill>
                <a:latin typeface="Lucida Sans Unicode"/>
                <a:cs typeface="Lucida Sans Unicode"/>
              </a:rPr>
              <a:t>skew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Lucida Sans Unicode"/>
                <a:cs typeface="Lucida Sans Unicode"/>
              </a:rPr>
              <a:t>analysis.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Satellite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Image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Brightness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45">
                <a:solidFill>
                  <a:srgbClr val="FFFFFF"/>
                </a:solidFill>
                <a:latin typeface="Lucida Sans Unicode"/>
                <a:cs typeface="Lucida Sans Unicode"/>
              </a:rPr>
              <a:t>Normalizer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challenge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requires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teams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develop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program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that</a:t>
            </a:r>
            <a:r>
              <a:rPr dirty="0" sz="3000" spc="-14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5">
                <a:solidFill>
                  <a:srgbClr val="FFFFFF"/>
                </a:solidFill>
                <a:latin typeface="Lucida Sans Unicode"/>
                <a:cs typeface="Lucida Sans Unicode"/>
              </a:rPr>
              <a:t>normalizes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the </a:t>
            </a:r>
            <a:r>
              <a:rPr dirty="0" sz="3000" spc="-30">
                <a:solidFill>
                  <a:srgbClr val="FFFFFF"/>
                </a:solidFill>
                <a:latin typeface="Lucida Sans Unicode"/>
                <a:cs typeface="Lucida Sans Unicode"/>
              </a:rPr>
              <a:t>brightness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95">
                <a:solidFill>
                  <a:srgbClr val="FFFFFF"/>
                </a:solidFill>
                <a:latin typeface="Lucida Sans Unicode"/>
                <a:cs typeface="Lucida Sans Unicode"/>
              </a:rPr>
              <a:t>10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grayscale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130">
                <a:solidFill>
                  <a:srgbClr val="FFFFFF"/>
                </a:solidFill>
                <a:latin typeface="Lucida Sans Unicode"/>
                <a:cs typeface="Lucida Sans Unicode"/>
              </a:rPr>
              <a:t>PNG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0">
                <a:solidFill>
                  <a:srgbClr val="FFFFFF"/>
                </a:solidFill>
                <a:latin typeface="Lucida Sans Unicode"/>
                <a:cs typeface="Lucida Sans Unicode"/>
              </a:rPr>
              <a:t>images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50">
                <a:solidFill>
                  <a:srgbClr val="FFFFFF"/>
                </a:solidFill>
                <a:latin typeface="Lucida Sans Unicode"/>
                <a:cs typeface="Lucida Sans Unicode"/>
              </a:rPr>
              <a:t>(256x256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5">
                <a:solidFill>
                  <a:srgbClr val="FFFFFF"/>
                </a:solidFill>
                <a:latin typeface="Lucida Sans Unicode"/>
                <a:cs typeface="Lucida Sans Unicode"/>
              </a:rPr>
              <a:t>pixels)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match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Lucida Sans Unicode"/>
                <a:cs typeface="Lucida Sans Unicode"/>
              </a:rPr>
              <a:t>global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intensity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(e.g., </a:t>
            </a:r>
            <a:r>
              <a:rPr dirty="0" sz="3000" spc="-335">
                <a:solidFill>
                  <a:srgbClr val="FFFFFF"/>
                </a:solidFill>
                <a:latin typeface="Lucida Sans Unicode"/>
                <a:cs typeface="Lucida Sans Unicode"/>
              </a:rPr>
              <a:t>127.5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sample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test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case).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5">
                <a:solidFill>
                  <a:srgbClr val="FFFFFF"/>
                </a:solidFill>
                <a:latin typeface="Lucida Sans Unicode"/>
                <a:cs typeface="Lucida Sans Unicode"/>
              </a:rPr>
              <a:t>goal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60">
                <a:solidFill>
                  <a:srgbClr val="FFFFFF"/>
                </a:solidFill>
                <a:latin typeface="Lucida Sans Unicode"/>
                <a:cs typeface="Lucida Sans Unicode"/>
              </a:rPr>
              <a:t>is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ensure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each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output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95">
                <a:solidFill>
                  <a:srgbClr val="FFFFFF"/>
                </a:solidFill>
                <a:latin typeface="Lucida Sans Unicode"/>
                <a:cs typeface="Lucida Sans Unicode"/>
              </a:rPr>
              <a:t>image’s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average</a:t>
            </a:r>
            <a:r>
              <a:rPr dirty="0" sz="3000" spc="-15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intensity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5">
                <a:solidFill>
                  <a:srgbClr val="FFFFFF"/>
                </a:solidFill>
                <a:latin typeface="Lucida Sans Unicode"/>
                <a:cs typeface="Lucida Sans Unicode"/>
              </a:rPr>
              <a:t>is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within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50">
                <a:solidFill>
                  <a:srgbClr val="FFFFFF"/>
                </a:solidFill>
                <a:latin typeface="Lucida Sans Unicode"/>
                <a:cs typeface="Lucida Sans Unicode"/>
              </a:rPr>
              <a:t>±1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of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the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5">
                <a:solidFill>
                  <a:srgbClr val="FFFFFF"/>
                </a:solidFill>
                <a:latin typeface="Lucida Sans Unicode"/>
                <a:cs typeface="Lucida Sans Unicode"/>
              </a:rPr>
              <a:t>global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average,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preserving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75">
                <a:solidFill>
                  <a:srgbClr val="FFFFFF"/>
                </a:solidFill>
                <a:latin typeface="Lucida Sans Unicode"/>
                <a:cs typeface="Lucida Sans Unicode"/>
              </a:rPr>
              <a:t>image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quality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for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downstream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processing.</a:t>
            </a:r>
            <a:endParaRPr sz="3000">
              <a:latin typeface="Lucida Sans Unicode"/>
              <a:cs typeface="Lucida Sans Unicode"/>
            </a:endParaRPr>
          </a:p>
          <a:p>
            <a:pPr marL="156210" marR="260985">
              <a:lnSpc>
                <a:spcPct val="116700"/>
              </a:lnSpc>
              <a:spcBef>
                <a:spcPts val="4200"/>
              </a:spcBef>
            </a:pPr>
            <a:r>
              <a:rPr dirty="0" sz="3000" spc="-185">
                <a:solidFill>
                  <a:srgbClr val="FFFFFF"/>
                </a:solidFill>
                <a:latin typeface="Arial Black"/>
                <a:cs typeface="Arial Black"/>
              </a:rPr>
              <a:t>Objective</a:t>
            </a:r>
            <a:r>
              <a:rPr dirty="0" sz="3000" spc="-185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Read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60">
                <a:solidFill>
                  <a:srgbClr val="FFFFFF"/>
                </a:solidFill>
                <a:latin typeface="Lucida Sans Unicode"/>
                <a:cs typeface="Lucida Sans Unicode"/>
              </a:rPr>
              <a:t>ZIP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file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30">
                <a:solidFill>
                  <a:srgbClr val="FFFFFF"/>
                </a:solidFill>
                <a:latin typeface="Lucida Sans Unicode"/>
                <a:cs typeface="Lucida Sans Unicode"/>
              </a:rPr>
              <a:t>containing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95">
                <a:solidFill>
                  <a:srgbClr val="FFFFFF"/>
                </a:solidFill>
                <a:latin typeface="Lucida Sans Unicode"/>
                <a:cs typeface="Lucida Sans Unicode"/>
              </a:rPr>
              <a:t>10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grayscale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PNGs,</a:t>
            </a:r>
            <a:r>
              <a:rPr dirty="0" sz="3000" spc="-17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5">
                <a:solidFill>
                  <a:srgbClr val="FFFFFF"/>
                </a:solidFill>
                <a:latin typeface="Lucida Sans Unicode"/>
                <a:cs typeface="Lucida Sans Unicode"/>
              </a:rPr>
              <a:t>normalize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their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brightness,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and</a:t>
            </a:r>
            <a:r>
              <a:rPr dirty="0" sz="3000" spc="-17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output </a:t>
            </a:r>
            <a:r>
              <a:rPr dirty="0" sz="3000" spc="-95">
                <a:solidFill>
                  <a:srgbClr val="FFFFFF"/>
                </a:solidFill>
                <a:latin typeface="Lucida Sans Unicode"/>
                <a:cs typeface="Lucida Sans Unicode"/>
              </a:rPr>
              <a:t>10</a:t>
            </a:r>
            <a:r>
              <a:rPr dirty="0" sz="3000" spc="-16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normalized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90">
                <a:solidFill>
                  <a:srgbClr val="FFFFFF"/>
                </a:solidFill>
                <a:latin typeface="Lucida Sans Unicode"/>
                <a:cs typeface="Lucida Sans Unicode"/>
              </a:rPr>
              <a:t>PNGs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named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85">
                <a:solidFill>
                  <a:srgbClr val="FFFFFF"/>
                </a:solidFill>
                <a:latin typeface="Lucida Sans Unicode"/>
                <a:cs typeface="Lucida Sans Unicode"/>
              </a:rPr>
              <a:t>normalized_image1.png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to</a:t>
            </a:r>
            <a:r>
              <a:rPr dirty="0" sz="3000" spc="-16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20">
                <a:solidFill>
                  <a:srgbClr val="FFFFFF"/>
                </a:solidFill>
                <a:latin typeface="Lucida Sans Unicode"/>
                <a:cs typeface="Lucida Sans Unicode"/>
              </a:rPr>
              <a:t>normalized_image10.png.</a:t>
            </a:r>
            <a:endParaRPr sz="3000">
              <a:latin typeface="Lucida Sans Unicode"/>
              <a:cs typeface="Lucida Sans Unicode"/>
            </a:endParaRPr>
          </a:p>
          <a:p>
            <a:pPr marL="189865" marR="13305155" indent="-177800">
              <a:lnSpc>
                <a:spcPct val="116700"/>
              </a:lnSpc>
              <a:spcBef>
                <a:spcPts val="2770"/>
              </a:spcBef>
            </a:pPr>
            <a:r>
              <a:rPr dirty="0" sz="3000">
                <a:solidFill>
                  <a:srgbClr val="FFFFFF"/>
                </a:solidFill>
                <a:latin typeface="Lucida Sans Unicode"/>
                <a:cs typeface="Lucida Sans Unicode"/>
              </a:rPr>
              <a:t>Implementation</a:t>
            </a:r>
            <a:r>
              <a:rPr dirty="0" sz="3000" spc="-8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Details: </a:t>
            </a:r>
            <a:r>
              <a:rPr dirty="0" sz="3000" spc="-50">
                <a:solidFill>
                  <a:srgbClr val="FFFFFF"/>
                </a:solidFill>
                <a:latin typeface="Lucida Sans Unicode"/>
                <a:cs typeface="Lucida Sans Unicode"/>
              </a:rPr>
              <a:t>Language</a:t>
            </a:r>
            <a:r>
              <a:rPr dirty="0" sz="3000" spc="-18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000" spc="-10">
                <a:solidFill>
                  <a:srgbClr val="FFFFFF"/>
                </a:solidFill>
                <a:latin typeface="Lucida Sans Unicode"/>
                <a:cs typeface="Lucida Sans Unicode"/>
              </a:rPr>
              <a:t>used:python</a:t>
            </a:r>
            <a:endParaRPr sz="3000">
              <a:latin typeface="Lucida Sans Unicode"/>
              <a:cs typeface="Lucida Sans Unicode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title"/>
          </p:nvPr>
        </p:nvSpPr>
        <p:spPr>
          <a:xfrm>
            <a:off x="1575770" y="774781"/>
            <a:ext cx="14896465" cy="772795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4900" spc="-229"/>
              <a:t>“Introduction:</a:t>
            </a:r>
            <a:r>
              <a:rPr dirty="0" sz="4900" spc="-440"/>
              <a:t> </a:t>
            </a:r>
            <a:r>
              <a:rPr dirty="0" sz="4900" spc="-265"/>
              <a:t>Problem</a:t>
            </a:r>
            <a:r>
              <a:rPr dirty="0" sz="4900" spc="-434"/>
              <a:t> </a:t>
            </a:r>
            <a:r>
              <a:rPr dirty="0" sz="4900" spc="-330"/>
              <a:t>overview</a:t>
            </a:r>
            <a:r>
              <a:rPr dirty="0" sz="4900" spc="-440"/>
              <a:t> </a:t>
            </a:r>
            <a:r>
              <a:rPr dirty="0" sz="4900" spc="-280"/>
              <a:t>and</a:t>
            </a:r>
            <a:r>
              <a:rPr dirty="0" sz="4900" spc="-434"/>
              <a:t> </a:t>
            </a:r>
            <a:r>
              <a:rPr dirty="0" sz="4900" spc="-300"/>
              <a:t>objectives”</a:t>
            </a:r>
            <a:endParaRPr sz="4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/>
          <p:nvPr/>
        </p:nvSpPr>
        <p:spPr>
          <a:xfrm>
            <a:off x="396074" y="372452"/>
            <a:ext cx="1797685" cy="986155"/>
          </a:xfrm>
          <a:custGeom>
            <a:avLst/>
            <a:gdLst/>
            <a:ahLst/>
            <a:cxnLst/>
            <a:rect l="l" t="t" r="r" b="b"/>
            <a:pathLst>
              <a:path w="1797685" h="986155">
                <a:moveTo>
                  <a:pt x="1392669" y="514527"/>
                </a:moveTo>
                <a:lnTo>
                  <a:pt x="1371727" y="469011"/>
                </a:lnTo>
                <a:lnTo>
                  <a:pt x="1326718" y="456145"/>
                </a:lnTo>
                <a:lnTo>
                  <a:pt x="1290828" y="456958"/>
                </a:lnTo>
                <a:lnTo>
                  <a:pt x="1244219" y="463511"/>
                </a:lnTo>
                <a:lnTo>
                  <a:pt x="1185532" y="476465"/>
                </a:lnTo>
                <a:lnTo>
                  <a:pt x="1113409" y="496493"/>
                </a:lnTo>
                <a:lnTo>
                  <a:pt x="1026502" y="524256"/>
                </a:lnTo>
                <a:lnTo>
                  <a:pt x="923455" y="560438"/>
                </a:lnTo>
                <a:lnTo>
                  <a:pt x="869276" y="579793"/>
                </a:lnTo>
                <a:lnTo>
                  <a:pt x="816140" y="598068"/>
                </a:lnTo>
                <a:lnTo>
                  <a:pt x="764235" y="615238"/>
                </a:lnTo>
                <a:lnTo>
                  <a:pt x="713752" y="631240"/>
                </a:lnTo>
                <a:lnTo>
                  <a:pt x="664895" y="646036"/>
                </a:lnTo>
                <a:lnTo>
                  <a:pt x="617842" y="659599"/>
                </a:lnTo>
                <a:lnTo>
                  <a:pt x="572795" y="671868"/>
                </a:lnTo>
                <a:lnTo>
                  <a:pt x="529945" y="682828"/>
                </a:lnTo>
                <a:lnTo>
                  <a:pt x="489483" y="692404"/>
                </a:lnTo>
                <a:lnTo>
                  <a:pt x="451612" y="700582"/>
                </a:lnTo>
                <a:lnTo>
                  <a:pt x="375386" y="713778"/>
                </a:lnTo>
                <a:lnTo>
                  <a:pt x="316217" y="718845"/>
                </a:lnTo>
                <a:lnTo>
                  <a:pt x="276440" y="715238"/>
                </a:lnTo>
                <a:lnTo>
                  <a:pt x="258419" y="702475"/>
                </a:lnTo>
                <a:lnTo>
                  <a:pt x="263410" y="681990"/>
                </a:lnTo>
                <a:lnTo>
                  <a:pt x="289433" y="655015"/>
                </a:lnTo>
                <a:lnTo>
                  <a:pt x="334581" y="622554"/>
                </a:lnTo>
                <a:lnTo>
                  <a:pt x="396951" y="585622"/>
                </a:lnTo>
                <a:lnTo>
                  <a:pt x="403148" y="580859"/>
                </a:lnTo>
                <a:lnTo>
                  <a:pt x="396582" y="539496"/>
                </a:lnTo>
                <a:lnTo>
                  <a:pt x="385127" y="536397"/>
                </a:lnTo>
                <a:lnTo>
                  <a:pt x="372948" y="539038"/>
                </a:lnTo>
                <a:lnTo>
                  <a:pt x="303237" y="574230"/>
                </a:lnTo>
                <a:lnTo>
                  <a:pt x="239496" y="608533"/>
                </a:lnTo>
                <a:lnTo>
                  <a:pt x="182206" y="641692"/>
                </a:lnTo>
                <a:lnTo>
                  <a:pt x="131838" y="673455"/>
                </a:lnTo>
                <a:lnTo>
                  <a:pt x="88849" y="703529"/>
                </a:lnTo>
                <a:lnTo>
                  <a:pt x="53708" y="731685"/>
                </a:lnTo>
                <a:lnTo>
                  <a:pt x="8826" y="781126"/>
                </a:lnTo>
                <a:lnTo>
                  <a:pt x="0" y="801890"/>
                </a:lnTo>
                <a:lnTo>
                  <a:pt x="889" y="819670"/>
                </a:lnTo>
                <a:lnTo>
                  <a:pt x="12026" y="834161"/>
                </a:lnTo>
                <a:lnTo>
                  <a:pt x="32969" y="844499"/>
                </a:lnTo>
                <a:lnTo>
                  <a:pt x="63157" y="850798"/>
                </a:lnTo>
                <a:lnTo>
                  <a:pt x="102031" y="853173"/>
                </a:lnTo>
                <a:lnTo>
                  <a:pt x="149021" y="851712"/>
                </a:lnTo>
                <a:lnTo>
                  <a:pt x="203555" y="846518"/>
                </a:lnTo>
                <a:lnTo>
                  <a:pt x="265074" y="837717"/>
                </a:lnTo>
                <a:lnTo>
                  <a:pt x="333006" y="825385"/>
                </a:lnTo>
                <a:lnTo>
                  <a:pt x="406793" y="809650"/>
                </a:lnTo>
                <a:lnTo>
                  <a:pt x="485876" y="790600"/>
                </a:lnTo>
                <a:lnTo>
                  <a:pt x="493306" y="789813"/>
                </a:lnTo>
                <a:lnTo>
                  <a:pt x="500519" y="791108"/>
                </a:lnTo>
                <a:lnTo>
                  <a:pt x="507072" y="794385"/>
                </a:lnTo>
                <a:lnTo>
                  <a:pt x="512521" y="799477"/>
                </a:lnTo>
                <a:lnTo>
                  <a:pt x="543737" y="835152"/>
                </a:lnTo>
                <a:lnTo>
                  <a:pt x="577977" y="867410"/>
                </a:lnTo>
                <a:lnTo>
                  <a:pt x="614946" y="896099"/>
                </a:lnTo>
                <a:lnTo>
                  <a:pt x="654329" y="921092"/>
                </a:lnTo>
                <a:lnTo>
                  <a:pt x="695820" y="942251"/>
                </a:lnTo>
                <a:lnTo>
                  <a:pt x="739127" y="959421"/>
                </a:lnTo>
                <a:lnTo>
                  <a:pt x="783945" y="972477"/>
                </a:lnTo>
                <a:lnTo>
                  <a:pt x="829970" y="981252"/>
                </a:lnTo>
                <a:lnTo>
                  <a:pt x="876896" y="985634"/>
                </a:lnTo>
                <a:lnTo>
                  <a:pt x="924407" y="985469"/>
                </a:lnTo>
                <a:lnTo>
                  <a:pt x="972223" y="980605"/>
                </a:lnTo>
                <a:lnTo>
                  <a:pt x="1020025" y="970915"/>
                </a:lnTo>
                <a:lnTo>
                  <a:pt x="1067523" y="956259"/>
                </a:lnTo>
                <a:lnTo>
                  <a:pt x="1128141" y="930833"/>
                </a:lnTo>
                <a:lnTo>
                  <a:pt x="1180998" y="901979"/>
                </a:lnTo>
                <a:lnTo>
                  <a:pt x="1226604" y="870178"/>
                </a:lnTo>
                <a:lnTo>
                  <a:pt x="1265453" y="835939"/>
                </a:lnTo>
                <a:lnTo>
                  <a:pt x="1298028" y="799769"/>
                </a:lnTo>
                <a:lnTo>
                  <a:pt x="1324838" y="762139"/>
                </a:lnTo>
                <a:lnTo>
                  <a:pt x="1346390" y="723569"/>
                </a:lnTo>
                <a:lnTo>
                  <a:pt x="1363179" y="684555"/>
                </a:lnTo>
                <a:lnTo>
                  <a:pt x="1375702" y="645604"/>
                </a:lnTo>
                <a:lnTo>
                  <a:pt x="1384452" y="607187"/>
                </a:lnTo>
                <a:lnTo>
                  <a:pt x="1392656" y="534009"/>
                </a:lnTo>
                <a:lnTo>
                  <a:pt x="1392669" y="514527"/>
                </a:lnTo>
                <a:close/>
              </a:path>
              <a:path w="1797685" h="986155">
                <a:moveTo>
                  <a:pt x="1797392" y="185115"/>
                </a:moveTo>
                <a:lnTo>
                  <a:pt x="1768348" y="142430"/>
                </a:lnTo>
                <a:lnTo>
                  <a:pt x="1707794" y="132791"/>
                </a:lnTo>
                <a:lnTo>
                  <a:pt x="1666608" y="132994"/>
                </a:lnTo>
                <a:lnTo>
                  <a:pt x="1618754" y="136448"/>
                </a:lnTo>
                <a:lnTo>
                  <a:pt x="1564690" y="143052"/>
                </a:lnTo>
                <a:lnTo>
                  <a:pt x="1504848" y="152717"/>
                </a:lnTo>
                <a:lnTo>
                  <a:pt x="1439697" y="165392"/>
                </a:lnTo>
                <a:lnTo>
                  <a:pt x="1369669" y="180949"/>
                </a:lnTo>
                <a:lnTo>
                  <a:pt x="1295234" y="199351"/>
                </a:lnTo>
                <a:lnTo>
                  <a:pt x="1264285" y="161582"/>
                </a:lnTo>
                <a:lnTo>
                  <a:pt x="1230045" y="127368"/>
                </a:lnTo>
                <a:lnTo>
                  <a:pt x="1192847" y="96862"/>
                </a:lnTo>
                <a:lnTo>
                  <a:pt x="1153007" y="70218"/>
                </a:lnTo>
                <a:lnTo>
                  <a:pt x="1110869" y="47586"/>
                </a:lnTo>
                <a:lnTo>
                  <a:pt x="1066761" y="29121"/>
                </a:lnTo>
                <a:lnTo>
                  <a:pt x="1020991" y="14986"/>
                </a:lnTo>
                <a:lnTo>
                  <a:pt x="973899" y="5308"/>
                </a:lnTo>
                <a:lnTo>
                  <a:pt x="925830" y="266"/>
                </a:lnTo>
                <a:lnTo>
                  <a:pt x="877087" y="0"/>
                </a:lnTo>
                <a:lnTo>
                  <a:pt x="828014" y="4660"/>
                </a:lnTo>
                <a:lnTo>
                  <a:pt x="778929" y="14401"/>
                </a:lnTo>
                <a:lnTo>
                  <a:pt x="730161" y="29387"/>
                </a:lnTo>
                <a:lnTo>
                  <a:pt x="669239" y="55143"/>
                </a:lnTo>
                <a:lnTo>
                  <a:pt x="616280" y="84645"/>
                </a:lnTo>
                <a:lnTo>
                  <a:pt x="570725" y="117297"/>
                </a:lnTo>
                <a:lnTo>
                  <a:pt x="532053" y="152501"/>
                </a:lnTo>
                <a:lnTo>
                  <a:pt x="499732" y="189636"/>
                </a:lnTo>
                <a:lnTo>
                  <a:pt x="473214" y="228117"/>
                </a:lnTo>
                <a:lnTo>
                  <a:pt x="451967" y="267335"/>
                </a:lnTo>
                <a:lnTo>
                  <a:pt x="435444" y="306705"/>
                </a:lnTo>
                <a:lnTo>
                  <a:pt x="423138" y="345617"/>
                </a:lnTo>
                <a:lnTo>
                  <a:pt x="414489" y="383463"/>
                </a:lnTo>
                <a:lnTo>
                  <a:pt x="410565" y="421716"/>
                </a:lnTo>
                <a:lnTo>
                  <a:pt x="412953" y="438785"/>
                </a:lnTo>
                <a:lnTo>
                  <a:pt x="419709" y="453644"/>
                </a:lnTo>
                <a:lnTo>
                  <a:pt x="431939" y="465658"/>
                </a:lnTo>
                <a:lnTo>
                  <a:pt x="450735" y="474205"/>
                </a:lnTo>
                <a:lnTo>
                  <a:pt x="477215" y="478650"/>
                </a:lnTo>
                <a:lnTo>
                  <a:pt x="512483" y="478345"/>
                </a:lnTo>
                <a:lnTo>
                  <a:pt x="557631" y="472694"/>
                </a:lnTo>
                <a:lnTo>
                  <a:pt x="613765" y="461035"/>
                </a:lnTo>
                <a:lnTo>
                  <a:pt x="682002" y="442760"/>
                </a:lnTo>
                <a:lnTo>
                  <a:pt x="763422" y="417220"/>
                </a:lnTo>
                <a:lnTo>
                  <a:pt x="859155" y="383794"/>
                </a:lnTo>
                <a:lnTo>
                  <a:pt x="912495" y="364731"/>
                </a:lnTo>
                <a:lnTo>
                  <a:pt x="964819" y="346710"/>
                </a:lnTo>
                <a:lnTo>
                  <a:pt x="1015961" y="329780"/>
                </a:lnTo>
                <a:lnTo>
                  <a:pt x="1065733" y="313969"/>
                </a:lnTo>
                <a:lnTo>
                  <a:pt x="1113942" y="299326"/>
                </a:lnTo>
                <a:lnTo>
                  <a:pt x="1160424" y="285877"/>
                </a:lnTo>
                <a:lnTo>
                  <a:pt x="1204963" y="273672"/>
                </a:lnTo>
                <a:lnTo>
                  <a:pt x="1247406" y="262750"/>
                </a:lnTo>
                <a:lnTo>
                  <a:pt x="1287564" y="253136"/>
                </a:lnTo>
                <a:lnTo>
                  <a:pt x="1325232" y="244894"/>
                </a:lnTo>
                <a:lnTo>
                  <a:pt x="1403692" y="230949"/>
                </a:lnTo>
                <a:lnTo>
                  <a:pt x="1464652" y="225425"/>
                </a:lnTo>
                <a:lnTo>
                  <a:pt x="1505648" y="228854"/>
                </a:lnTo>
                <a:lnTo>
                  <a:pt x="1524190" y="241757"/>
                </a:lnTo>
                <a:lnTo>
                  <a:pt x="1520317" y="260477"/>
                </a:lnTo>
                <a:lnTo>
                  <a:pt x="1498320" y="284810"/>
                </a:lnTo>
                <a:lnTo>
                  <a:pt x="1459712" y="313969"/>
                </a:lnTo>
                <a:lnTo>
                  <a:pt x="1405978" y="347192"/>
                </a:lnTo>
                <a:lnTo>
                  <a:pt x="1394244" y="356717"/>
                </a:lnTo>
                <a:lnTo>
                  <a:pt x="1386243" y="369138"/>
                </a:lnTo>
                <a:lnTo>
                  <a:pt x="1382344" y="383425"/>
                </a:lnTo>
                <a:lnTo>
                  <a:pt x="1382953" y="398589"/>
                </a:lnTo>
                <a:lnTo>
                  <a:pt x="1383144" y="399567"/>
                </a:lnTo>
                <a:lnTo>
                  <a:pt x="1392504" y="419989"/>
                </a:lnTo>
                <a:lnTo>
                  <a:pt x="1409280" y="433374"/>
                </a:lnTo>
                <a:lnTo>
                  <a:pt x="1430261" y="438238"/>
                </a:lnTo>
                <a:lnTo>
                  <a:pt x="1452194" y="433057"/>
                </a:lnTo>
                <a:lnTo>
                  <a:pt x="1524076" y="395820"/>
                </a:lnTo>
                <a:lnTo>
                  <a:pt x="1588871" y="359714"/>
                </a:lnTo>
                <a:lnTo>
                  <a:pt x="1646034" y="325081"/>
                </a:lnTo>
                <a:lnTo>
                  <a:pt x="1694980" y="292239"/>
                </a:lnTo>
                <a:lnTo>
                  <a:pt x="1735162" y="261493"/>
                </a:lnTo>
                <a:lnTo>
                  <a:pt x="1765998" y="233172"/>
                </a:lnTo>
                <a:lnTo>
                  <a:pt x="1786928" y="207606"/>
                </a:lnTo>
                <a:lnTo>
                  <a:pt x="1797392" y="18511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/>
        </p:txBody>
      </p:sp>
      <p:grpSp>
        <p:nvGrpSpPr>
          <p:cNvPr id="3" name="object 3" descr=""/>
          <p:cNvGrpSpPr/>
          <p:nvPr/>
        </p:nvGrpSpPr>
        <p:grpSpPr>
          <a:xfrm>
            <a:off x="2414849" y="1411823"/>
            <a:ext cx="12952730" cy="8314055"/>
            <a:chOff x="2414849" y="1411823"/>
            <a:chExt cx="12952730" cy="8314055"/>
          </a:xfrm>
        </p:grpSpPr>
        <p:sp>
          <p:nvSpPr>
            <p:cNvPr id="4" name="object 4" descr=""/>
            <p:cNvSpPr/>
            <p:nvPr/>
          </p:nvSpPr>
          <p:spPr>
            <a:xfrm>
              <a:off x="6097978" y="2820902"/>
              <a:ext cx="5774690" cy="5753100"/>
            </a:xfrm>
            <a:custGeom>
              <a:avLst/>
              <a:gdLst/>
              <a:ahLst/>
              <a:cxnLst/>
              <a:rect l="l" t="t" r="r" b="b"/>
              <a:pathLst>
                <a:path w="5774690" h="5753100">
                  <a:moveTo>
                    <a:pt x="3264012" y="12699"/>
                  </a:moveTo>
                  <a:lnTo>
                    <a:pt x="2510282" y="12699"/>
                  </a:lnTo>
                  <a:lnTo>
                    <a:pt x="2557163" y="0"/>
                  </a:lnTo>
                  <a:lnTo>
                    <a:pt x="3217131" y="0"/>
                  </a:lnTo>
                  <a:lnTo>
                    <a:pt x="3264012" y="12699"/>
                  </a:lnTo>
                  <a:close/>
                </a:path>
                <a:path w="5774690" h="5753100">
                  <a:moveTo>
                    <a:pt x="3403974" y="38099"/>
                  </a:moveTo>
                  <a:lnTo>
                    <a:pt x="2370319" y="38099"/>
                  </a:lnTo>
                  <a:lnTo>
                    <a:pt x="2463514" y="12699"/>
                  </a:lnTo>
                  <a:lnTo>
                    <a:pt x="3310780" y="12699"/>
                  </a:lnTo>
                  <a:lnTo>
                    <a:pt x="3403974" y="38099"/>
                  </a:lnTo>
                  <a:close/>
                </a:path>
                <a:path w="5774690" h="5753100">
                  <a:moveTo>
                    <a:pt x="3542766" y="5689599"/>
                  </a:moveTo>
                  <a:lnTo>
                    <a:pt x="2231527" y="5689599"/>
                  </a:lnTo>
                  <a:lnTo>
                    <a:pt x="2003939" y="5626099"/>
                  </a:lnTo>
                  <a:lnTo>
                    <a:pt x="1959087" y="5600699"/>
                  </a:lnTo>
                  <a:lnTo>
                    <a:pt x="1826094" y="5562599"/>
                  </a:lnTo>
                  <a:lnTo>
                    <a:pt x="1782283" y="5537199"/>
                  </a:lnTo>
                  <a:lnTo>
                    <a:pt x="1738769" y="5524499"/>
                  </a:lnTo>
                  <a:lnTo>
                    <a:pt x="1695585" y="5499099"/>
                  </a:lnTo>
                  <a:lnTo>
                    <a:pt x="1652731" y="5486399"/>
                  </a:lnTo>
                  <a:lnTo>
                    <a:pt x="1568016" y="5435599"/>
                  </a:lnTo>
                  <a:lnTo>
                    <a:pt x="1526155" y="5422899"/>
                  </a:lnTo>
                  <a:lnTo>
                    <a:pt x="1402855" y="5346699"/>
                  </a:lnTo>
                  <a:lnTo>
                    <a:pt x="1283134" y="5270499"/>
                  </a:lnTo>
                  <a:lnTo>
                    <a:pt x="1205433" y="5219699"/>
                  </a:lnTo>
                  <a:lnTo>
                    <a:pt x="1129575" y="5168899"/>
                  </a:lnTo>
                  <a:lnTo>
                    <a:pt x="1092337" y="5130799"/>
                  </a:lnTo>
                  <a:lnTo>
                    <a:pt x="1019273" y="5079999"/>
                  </a:lnTo>
                  <a:lnTo>
                    <a:pt x="983505" y="5041899"/>
                  </a:lnTo>
                  <a:lnTo>
                    <a:pt x="948256" y="5016499"/>
                  </a:lnTo>
                  <a:lnTo>
                    <a:pt x="913526" y="4978399"/>
                  </a:lnTo>
                  <a:lnTo>
                    <a:pt x="879316" y="4952999"/>
                  </a:lnTo>
                  <a:lnTo>
                    <a:pt x="845625" y="4914899"/>
                  </a:lnTo>
                  <a:lnTo>
                    <a:pt x="812481" y="4876799"/>
                  </a:lnTo>
                  <a:lnTo>
                    <a:pt x="779909" y="4851399"/>
                  </a:lnTo>
                  <a:lnTo>
                    <a:pt x="747910" y="4813299"/>
                  </a:lnTo>
                  <a:lnTo>
                    <a:pt x="716484" y="4775199"/>
                  </a:lnTo>
                  <a:lnTo>
                    <a:pt x="685632" y="4737099"/>
                  </a:lnTo>
                  <a:lnTo>
                    <a:pt x="655352" y="4698999"/>
                  </a:lnTo>
                  <a:lnTo>
                    <a:pt x="625669" y="4660899"/>
                  </a:lnTo>
                  <a:lnTo>
                    <a:pt x="596607" y="4635499"/>
                  </a:lnTo>
                  <a:lnTo>
                    <a:pt x="568167" y="4597399"/>
                  </a:lnTo>
                  <a:lnTo>
                    <a:pt x="540347" y="4559299"/>
                  </a:lnTo>
                  <a:lnTo>
                    <a:pt x="513149" y="4521199"/>
                  </a:lnTo>
                  <a:lnTo>
                    <a:pt x="486571" y="4470399"/>
                  </a:lnTo>
                  <a:lnTo>
                    <a:pt x="460636" y="4432299"/>
                  </a:lnTo>
                  <a:lnTo>
                    <a:pt x="435365" y="4394199"/>
                  </a:lnTo>
                  <a:lnTo>
                    <a:pt x="410756" y="4356099"/>
                  </a:lnTo>
                  <a:lnTo>
                    <a:pt x="386811" y="4317999"/>
                  </a:lnTo>
                  <a:lnTo>
                    <a:pt x="363529" y="4279899"/>
                  </a:lnTo>
                  <a:lnTo>
                    <a:pt x="340910" y="4229099"/>
                  </a:lnTo>
                  <a:lnTo>
                    <a:pt x="318973" y="4190999"/>
                  </a:lnTo>
                  <a:lnTo>
                    <a:pt x="297734" y="4152899"/>
                  </a:lnTo>
                  <a:lnTo>
                    <a:pt x="277195" y="4102099"/>
                  </a:lnTo>
                  <a:lnTo>
                    <a:pt x="257354" y="4063999"/>
                  </a:lnTo>
                  <a:lnTo>
                    <a:pt x="238213" y="4025899"/>
                  </a:lnTo>
                  <a:lnTo>
                    <a:pt x="219770" y="3975099"/>
                  </a:lnTo>
                  <a:lnTo>
                    <a:pt x="202042" y="3936999"/>
                  </a:lnTo>
                  <a:lnTo>
                    <a:pt x="185041" y="3886199"/>
                  </a:lnTo>
                  <a:lnTo>
                    <a:pt x="168768" y="3848099"/>
                  </a:lnTo>
                  <a:lnTo>
                    <a:pt x="153224" y="3797299"/>
                  </a:lnTo>
                  <a:lnTo>
                    <a:pt x="138407" y="3759199"/>
                  </a:lnTo>
                  <a:lnTo>
                    <a:pt x="124319" y="3708399"/>
                  </a:lnTo>
                  <a:lnTo>
                    <a:pt x="110970" y="3670299"/>
                  </a:lnTo>
                  <a:lnTo>
                    <a:pt x="98371" y="3619499"/>
                  </a:lnTo>
                  <a:lnTo>
                    <a:pt x="86522" y="3568699"/>
                  </a:lnTo>
                  <a:lnTo>
                    <a:pt x="75423" y="3530599"/>
                  </a:lnTo>
                  <a:lnTo>
                    <a:pt x="65074" y="3479799"/>
                  </a:lnTo>
                  <a:lnTo>
                    <a:pt x="55475" y="3441699"/>
                  </a:lnTo>
                  <a:lnTo>
                    <a:pt x="46634" y="3390899"/>
                  </a:lnTo>
                  <a:lnTo>
                    <a:pt x="38558" y="3340099"/>
                  </a:lnTo>
                  <a:lnTo>
                    <a:pt x="31246" y="3301999"/>
                  </a:lnTo>
                  <a:lnTo>
                    <a:pt x="24700" y="3251199"/>
                  </a:lnTo>
                  <a:lnTo>
                    <a:pt x="18918" y="3200399"/>
                  </a:lnTo>
                  <a:lnTo>
                    <a:pt x="13902" y="3149599"/>
                  </a:lnTo>
                  <a:lnTo>
                    <a:pt x="9654" y="3111499"/>
                  </a:lnTo>
                  <a:lnTo>
                    <a:pt x="6178" y="3060699"/>
                  </a:lnTo>
                  <a:lnTo>
                    <a:pt x="3475" y="3009899"/>
                  </a:lnTo>
                  <a:lnTo>
                    <a:pt x="1544" y="2971799"/>
                  </a:lnTo>
                  <a:lnTo>
                    <a:pt x="386" y="2920999"/>
                  </a:lnTo>
                  <a:lnTo>
                    <a:pt x="0" y="2870199"/>
                  </a:lnTo>
                  <a:lnTo>
                    <a:pt x="386" y="2819399"/>
                  </a:lnTo>
                  <a:lnTo>
                    <a:pt x="1544" y="2781299"/>
                  </a:lnTo>
                  <a:lnTo>
                    <a:pt x="3475" y="2730499"/>
                  </a:lnTo>
                  <a:lnTo>
                    <a:pt x="6178" y="2679699"/>
                  </a:lnTo>
                  <a:lnTo>
                    <a:pt x="9654" y="2641599"/>
                  </a:lnTo>
                  <a:lnTo>
                    <a:pt x="13902" y="2590799"/>
                  </a:lnTo>
                  <a:lnTo>
                    <a:pt x="18918" y="2539999"/>
                  </a:lnTo>
                  <a:lnTo>
                    <a:pt x="24700" y="2489199"/>
                  </a:lnTo>
                  <a:lnTo>
                    <a:pt x="31246" y="2451099"/>
                  </a:lnTo>
                  <a:lnTo>
                    <a:pt x="38558" y="2400299"/>
                  </a:lnTo>
                  <a:lnTo>
                    <a:pt x="46634" y="2349499"/>
                  </a:lnTo>
                  <a:lnTo>
                    <a:pt x="55475" y="2311399"/>
                  </a:lnTo>
                  <a:lnTo>
                    <a:pt x="65074" y="2260599"/>
                  </a:lnTo>
                  <a:lnTo>
                    <a:pt x="75423" y="2222499"/>
                  </a:lnTo>
                  <a:lnTo>
                    <a:pt x="86522" y="2171699"/>
                  </a:lnTo>
                  <a:lnTo>
                    <a:pt x="98371" y="2120899"/>
                  </a:lnTo>
                  <a:lnTo>
                    <a:pt x="110970" y="2082799"/>
                  </a:lnTo>
                  <a:lnTo>
                    <a:pt x="124319" y="2031999"/>
                  </a:lnTo>
                  <a:lnTo>
                    <a:pt x="138407" y="1993899"/>
                  </a:lnTo>
                  <a:lnTo>
                    <a:pt x="153224" y="1943099"/>
                  </a:lnTo>
                  <a:lnTo>
                    <a:pt x="168768" y="1904999"/>
                  </a:lnTo>
                  <a:lnTo>
                    <a:pt x="185041" y="1854199"/>
                  </a:lnTo>
                  <a:lnTo>
                    <a:pt x="202042" y="1816099"/>
                  </a:lnTo>
                  <a:lnTo>
                    <a:pt x="219770" y="1765299"/>
                  </a:lnTo>
                  <a:lnTo>
                    <a:pt x="238213" y="1727199"/>
                  </a:lnTo>
                  <a:lnTo>
                    <a:pt x="257354" y="1676399"/>
                  </a:lnTo>
                  <a:lnTo>
                    <a:pt x="277195" y="1638299"/>
                  </a:lnTo>
                  <a:lnTo>
                    <a:pt x="297734" y="1600199"/>
                  </a:lnTo>
                  <a:lnTo>
                    <a:pt x="318973" y="1549399"/>
                  </a:lnTo>
                  <a:lnTo>
                    <a:pt x="340910" y="1511299"/>
                  </a:lnTo>
                  <a:lnTo>
                    <a:pt x="363529" y="1473199"/>
                  </a:lnTo>
                  <a:lnTo>
                    <a:pt x="386811" y="1422399"/>
                  </a:lnTo>
                  <a:lnTo>
                    <a:pt x="410756" y="1384299"/>
                  </a:lnTo>
                  <a:lnTo>
                    <a:pt x="435365" y="1346199"/>
                  </a:lnTo>
                  <a:lnTo>
                    <a:pt x="460636" y="1308099"/>
                  </a:lnTo>
                  <a:lnTo>
                    <a:pt x="486571" y="1269999"/>
                  </a:lnTo>
                  <a:lnTo>
                    <a:pt x="513149" y="1231899"/>
                  </a:lnTo>
                  <a:lnTo>
                    <a:pt x="540347" y="1193799"/>
                  </a:lnTo>
                  <a:lnTo>
                    <a:pt x="568167" y="1155699"/>
                  </a:lnTo>
                  <a:lnTo>
                    <a:pt x="596607" y="1117599"/>
                  </a:lnTo>
                  <a:lnTo>
                    <a:pt x="625669" y="1079499"/>
                  </a:lnTo>
                  <a:lnTo>
                    <a:pt x="655352" y="1041399"/>
                  </a:lnTo>
                  <a:lnTo>
                    <a:pt x="685632" y="1003299"/>
                  </a:lnTo>
                  <a:lnTo>
                    <a:pt x="716484" y="965199"/>
                  </a:lnTo>
                  <a:lnTo>
                    <a:pt x="747910" y="927099"/>
                  </a:lnTo>
                  <a:lnTo>
                    <a:pt x="779909" y="901699"/>
                  </a:lnTo>
                  <a:lnTo>
                    <a:pt x="812481" y="863599"/>
                  </a:lnTo>
                  <a:lnTo>
                    <a:pt x="845625" y="825499"/>
                  </a:lnTo>
                  <a:lnTo>
                    <a:pt x="879316" y="800099"/>
                  </a:lnTo>
                  <a:lnTo>
                    <a:pt x="913526" y="761999"/>
                  </a:lnTo>
                  <a:lnTo>
                    <a:pt x="948256" y="736599"/>
                  </a:lnTo>
                  <a:lnTo>
                    <a:pt x="983505" y="698499"/>
                  </a:lnTo>
                  <a:lnTo>
                    <a:pt x="1019273" y="673099"/>
                  </a:lnTo>
                  <a:lnTo>
                    <a:pt x="1055560" y="634999"/>
                  </a:lnTo>
                  <a:lnTo>
                    <a:pt x="1129575" y="584199"/>
                  </a:lnTo>
                  <a:lnTo>
                    <a:pt x="1167274" y="558799"/>
                  </a:lnTo>
                  <a:lnTo>
                    <a:pt x="1205433" y="520699"/>
                  </a:lnTo>
                  <a:lnTo>
                    <a:pt x="1283134" y="469899"/>
                  </a:lnTo>
                  <a:lnTo>
                    <a:pt x="1402855" y="393699"/>
                  </a:lnTo>
                  <a:lnTo>
                    <a:pt x="1484658" y="342899"/>
                  </a:lnTo>
                  <a:lnTo>
                    <a:pt x="1526155" y="330199"/>
                  </a:lnTo>
                  <a:lnTo>
                    <a:pt x="1610209" y="279399"/>
                  </a:lnTo>
                  <a:lnTo>
                    <a:pt x="1652731" y="266699"/>
                  </a:lnTo>
                  <a:lnTo>
                    <a:pt x="1695585" y="241299"/>
                  </a:lnTo>
                  <a:lnTo>
                    <a:pt x="1738769" y="228599"/>
                  </a:lnTo>
                  <a:lnTo>
                    <a:pt x="1782283" y="203199"/>
                  </a:lnTo>
                  <a:lnTo>
                    <a:pt x="1826094" y="190499"/>
                  </a:lnTo>
                  <a:lnTo>
                    <a:pt x="1870164" y="165099"/>
                  </a:lnTo>
                  <a:lnTo>
                    <a:pt x="2323892" y="38099"/>
                  </a:lnTo>
                  <a:lnTo>
                    <a:pt x="3450401" y="38099"/>
                  </a:lnTo>
                  <a:lnTo>
                    <a:pt x="3904129" y="165099"/>
                  </a:lnTo>
                  <a:lnTo>
                    <a:pt x="3948200" y="190499"/>
                  </a:lnTo>
                  <a:lnTo>
                    <a:pt x="3992010" y="203199"/>
                  </a:lnTo>
                  <a:lnTo>
                    <a:pt x="4035525" y="228599"/>
                  </a:lnTo>
                  <a:lnTo>
                    <a:pt x="4078709" y="241299"/>
                  </a:lnTo>
                  <a:lnTo>
                    <a:pt x="4121562" y="266699"/>
                  </a:lnTo>
                  <a:lnTo>
                    <a:pt x="4164085" y="279399"/>
                  </a:lnTo>
                  <a:lnTo>
                    <a:pt x="4248139" y="330199"/>
                  </a:lnTo>
                  <a:lnTo>
                    <a:pt x="4289636" y="342899"/>
                  </a:lnTo>
                  <a:lnTo>
                    <a:pt x="4371438" y="393699"/>
                  </a:lnTo>
                  <a:lnTo>
                    <a:pt x="4491160" y="469899"/>
                  </a:lnTo>
                  <a:lnTo>
                    <a:pt x="4568861" y="520699"/>
                  </a:lnTo>
                  <a:lnTo>
                    <a:pt x="4607020" y="558799"/>
                  </a:lnTo>
                  <a:lnTo>
                    <a:pt x="4644719" y="584199"/>
                  </a:lnTo>
                  <a:lnTo>
                    <a:pt x="4718734" y="634999"/>
                  </a:lnTo>
                  <a:lnTo>
                    <a:pt x="4755021" y="673099"/>
                  </a:lnTo>
                  <a:lnTo>
                    <a:pt x="4790789" y="698499"/>
                  </a:lnTo>
                  <a:lnTo>
                    <a:pt x="4826038" y="736599"/>
                  </a:lnTo>
                  <a:lnTo>
                    <a:pt x="4860768" y="761999"/>
                  </a:lnTo>
                  <a:lnTo>
                    <a:pt x="4894978" y="800099"/>
                  </a:lnTo>
                  <a:lnTo>
                    <a:pt x="4928668" y="825499"/>
                  </a:lnTo>
                  <a:lnTo>
                    <a:pt x="4961813" y="863599"/>
                  </a:lnTo>
                  <a:lnTo>
                    <a:pt x="4994385" y="901699"/>
                  </a:lnTo>
                  <a:lnTo>
                    <a:pt x="5026384" y="927099"/>
                  </a:lnTo>
                  <a:lnTo>
                    <a:pt x="5057810" y="965199"/>
                  </a:lnTo>
                  <a:lnTo>
                    <a:pt x="5088663" y="1003299"/>
                  </a:lnTo>
                  <a:lnTo>
                    <a:pt x="5118942" y="1041399"/>
                  </a:lnTo>
                  <a:lnTo>
                    <a:pt x="5148625" y="1079499"/>
                  </a:lnTo>
                  <a:lnTo>
                    <a:pt x="5177687" y="1117599"/>
                  </a:lnTo>
                  <a:lnTo>
                    <a:pt x="5206127" y="1155699"/>
                  </a:lnTo>
                  <a:lnTo>
                    <a:pt x="5233947" y="1193799"/>
                  </a:lnTo>
                  <a:lnTo>
                    <a:pt x="5261145" y="1231899"/>
                  </a:lnTo>
                  <a:lnTo>
                    <a:pt x="5287722" y="1269999"/>
                  </a:lnTo>
                  <a:lnTo>
                    <a:pt x="5313657" y="1308099"/>
                  </a:lnTo>
                  <a:lnTo>
                    <a:pt x="5338929" y="1346199"/>
                  </a:lnTo>
                  <a:lnTo>
                    <a:pt x="5363538" y="1384299"/>
                  </a:lnTo>
                  <a:lnTo>
                    <a:pt x="5387483" y="1422399"/>
                  </a:lnTo>
                  <a:lnTo>
                    <a:pt x="5410765" y="1473199"/>
                  </a:lnTo>
                  <a:lnTo>
                    <a:pt x="5433384" y="1511299"/>
                  </a:lnTo>
                  <a:lnTo>
                    <a:pt x="5455321" y="1549399"/>
                  </a:lnTo>
                  <a:lnTo>
                    <a:pt x="5476560" y="1600199"/>
                  </a:lnTo>
                  <a:lnTo>
                    <a:pt x="5497099" y="1638299"/>
                  </a:lnTo>
                  <a:lnTo>
                    <a:pt x="5516939" y="1676399"/>
                  </a:lnTo>
                  <a:lnTo>
                    <a:pt x="5536081" y="1727199"/>
                  </a:lnTo>
                  <a:lnTo>
                    <a:pt x="5554523" y="1765299"/>
                  </a:lnTo>
                  <a:lnTo>
                    <a:pt x="5572252" y="1816099"/>
                  </a:lnTo>
                  <a:lnTo>
                    <a:pt x="5589252" y="1854199"/>
                  </a:lnTo>
                  <a:lnTo>
                    <a:pt x="5605525" y="1904999"/>
                  </a:lnTo>
                  <a:lnTo>
                    <a:pt x="5621070" y="1943099"/>
                  </a:lnTo>
                  <a:lnTo>
                    <a:pt x="5635886" y="1993899"/>
                  </a:lnTo>
                  <a:lnTo>
                    <a:pt x="5649974" y="2031999"/>
                  </a:lnTo>
                  <a:lnTo>
                    <a:pt x="5663324" y="2082799"/>
                  </a:lnTo>
                  <a:lnTo>
                    <a:pt x="5675923" y="2120899"/>
                  </a:lnTo>
                  <a:lnTo>
                    <a:pt x="5687772" y="2171699"/>
                  </a:lnTo>
                  <a:lnTo>
                    <a:pt x="5698871" y="2222499"/>
                  </a:lnTo>
                  <a:lnTo>
                    <a:pt x="5709219" y="2260599"/>
                  </a:lnTo>
                  <a:lnTo>
                    <a:pt x="5718818" y="2311399"/>
                  </a:lnTo>
                  <a:lnTo>
                    <a:pt x="5727659" y="2349499"/>
                  </a:lnTo>
                  <a:lnTo>
                    <a:pt x="5735736" y="2400299"/>
                  </a:lnTo>
                  <a:lnTo>
                    <a:pt x="5743047" y="2451099"/>
                  </a:lnTo>
                  <a:lnTo>
                    <a:pt x="5749594" y="2489199"/>
                  </a:lnTo>
                  <a:lnTo>
                    <a:pt x="5755375" y="2539999"/>
                  </a:lnTo>
                  <a:lnTo>
                    <a:pt x="5760392" y="2590799"/>
                  </a:lnTo>
                  <a:lnTo>
                    <a:pt x="5764640" y="2641599"/>
                  </a:lnTo>
                  <a:lnTo>
                    <a:pt x="5768116" y="2679699"/>
                  </a:lnTo>
                  <a:lnTo>
                    <a:pt x="5770819" y="2730499"/>
                  </a:lnTo>
                  <a:lnTo>
                    <a:pt x="5772750" y="2781299"/>
                  </a:lnTo>
                  <a:lnTo>
                    <a:pt x="5773908" y="2819399"/>
                  </a:lnTo>
                  <a:lnTo>
                    <a:pt x="5774294" y="2870199"/>
                  </a:lnTo>
                  <a:lnTo>
                    <a:pt x="5773908" y="2920999"/>
                  </a:lnTo>
                  <a:lnTo>
                    <a:pt x="5772750" y="2971799"/>
                  </a:lnTo>
                  <a:lnTo>
                    <a:pt x="5770819" y="3009899"/>
                  </a:lnTo>
                  <a:lnTo>
                    <a:pt x="5768116" y="3060699"/>
                  </a:lnTo>
                  <a:lnTo>
                    <a:pt x="5764640" y="3111499"/>
                  </a:lnTo>
                  <a:lnTo>
                    <a:pt x="5760392" y="3149599"/>
                  </a:lnTo>
                  <a:lnTo>
                    <a:pt x="5755375" y="3200399"/>
                  </a:lnTo>
                  <a:lnTo>
                    <a:pt x="5749594" y="3251199"/>
                  </a:lnTo>
                  <a:lnTo>
                    <a:pt x="5743047" y="3301999"/>
                  </a:lnTo>
                  <a:lnTo>
                    <a:pt x="5735736" y="3340099"/>
                  </a:lnTo>
                  <a:lnTo>
                    <a:pt x="5727659" y="3390899"/>
                  </a:lnTo>
                  <a:lnTo>
                    <a:pt x="5718818" y="3441699"/>
                  </a:lnTo>
                  <a:lnTo>
                    <a:pt x="5709219" y="3479799"/>
                  </a:lnTo>
                  <a:lnTo>
                    <a:pt x="5698871" y="3530599"/>
                  </a:lnTo>
                  <a:lnTo>
                    <a:pt x="5687772" y="3568699"/>
                  </a:lnTo>
                  <a:lnTo>
                    <a:pt x="5675923" y="3619499"/>
                  </a:lnTo>
                  <a:lnTo>
                    <a:pt x="5663323" y="3670299"/>
                  </a:lnTo>
                  <a:lnTo>
                    <a:pt x="5649974" y="3708399"/>
                  </a:lnTo>
                  <a:lnTo>
                    <a:pt x="5635886" y="3759199"/>
                  </a:lnTo>
                  <a:lnTo>
                    <a:pt x="5621069" y="3797299"/>
                  </a:lnTo>
                  <a:lnTo>
                    <a:pt x="5605525" y="3848099"/>
                  </a:lnTo>
                  <a:lnTo>
                    <a:pt x="5589252" y="3886199"/>
                  </a:lnTo>
                  <a:lnTo>
                    <a:pt x="5572251" y="3936999"/>
                  </a:lnTo>
                  <a:lnTo>
                    <a:pt x="5554522" y="3975099"/>
                  </a:lnTo>
                  <a:lnTo>
                    <a:pt x="5536080" y="4025899"/>
                  </a:lnTo>
                  <a:lnTo>
                    <a:pt x="5516939" y="4063999"/>
                  </a:lnTo>
                  <a:lnTo>
                    <a:pt x="5497098" y="4102099"/>
                  </a:lnTo>
                  <a:lnTo>
                    <a:pt x="5476559" y="4152899"/>
                  </a:lnTo>
                  <a:lnTo>
                    <a:pt x="5455321" y="4190999"/>
                  </a:lnTo>
                  <a:lnTo>
                    <a:pt x="5433383" y="4229099"/>
                  </a:lnTo>
                  <a:lnTo>
                    <a:pt x="5410764" y="4279899"/>
                  </a:lnTo>
                  <a:lnTo>
                    <a:pt x="5387482" y="4317999"/>
                  </a:lnTo>
                  <a:lnTo>
                    <a:pt x="5363537" y="4356099"/>
                  </a:lnTo>
                  <a:lnTo>
                    <a:pt x="5338929" y="4394199"/>
                  </a:lnTo>
                  <a:lnTo>
                    <a:pt x="5313657" y="4432299"/>
                  </a:lnTo>
                  <a:lnTo>
                    <a:pt x="5287722" y="4470399"/>
                  </a:lnTo>
                  <a:lnTo>
                    <a:pt x="5261145" y="4521199"/>
                  </a:lnTo>
                  <a:lnTo>
                    <a:pt x="5233946" y="4559299"/>
                  </a:lnTo>
                  <a:lnTo>
                    <a:pt x="5206127" y="4597399"/>
                  </a:lnTo>
                  <a:lnTo>
                    <a:pt x="5177687" y="4635499"/>
                  </a:lnTo>
                  <a:lnTo>
                    <a:pt x="5148625" y="4660899"/>
                  </a:lnTo>
                  <a:lnTo>
                    <a:pt x="5118942" y="4698999"/>
                  </a:lnTo>
                  <a:lnTo>
                    <a:pt x="5088663" y="4737099"/>
                  </a:lnTo>
                  <a:lnTo>
                    <a:pt x="5057810" y="4775199"/>
                  </a:lnTo>
                  <a:lnTo>
                    <a:pt x="5026384" y="4813299"/>
                  </a:lnTo>
                  <a:lnTo>
                    <a:pt x="4994385" y="4851399"/>
                  </a:lnTo>
                  <a:lnTo>
                    <a:pt x="4961813" y="4876799"/>
                  </a:lnTo>
                  <a:lnTo>
                    <a:pt x="4928668" y="4914899"/>
                  </a:lnTo>
                  <a:lnTo>
                    <a:pt x="4894978" y="4952999"/>
                  </a:lnTo>
                  <a:lnTo>
                    <a:pt x="4860768" y="4978399"/>
                  </a:lnTo>
                  <a:lnTo>
                    <a:pt x="4826038" y="5016499"/>
                  </a:lnTo>
                  <a:lnTo>
                    <a:pt x="4790789" y="5041899"/>
                  </a:lnTo>
                  <a:lnTo>
                    <a:pt x="4755021" y="5079999"/>
                  </a:lnTo>
                  <a:lnTo>
                    <a:pt x="4681957" y="5130799"/>
                  </a:lnTo>
                  <a:lnTo>
                    <a:pt x="4644719" y="5168899"/>
                  </a:lnTo>
                  <a:lnTo>
                    <a:pt x="4568861" y="5219699"/>
                  </a:lnTo>
                  <a:lnTo>
                    <a:pt x="4491160" y="5270499"/>
                  </a:lnTo>
                  <a:lnTo>
                    <a:pt x="4371438" y="5346699"/>
                  </a:lnTo>
                  <a:lnTo>
                    <a:pt x="4248139" y="5422899"/>
                  </a:lnTo>
                  <a:lnTo>
                    <a:pt x="4206277" y="5435599"/>
                  </a:lnTo>
                  <a:lnTo>
                    <a:pt x="4121562" y="5486399"/>
                  </a:lnTo>
                  <a:lnTo>
                    <a:pt x="4078709" y="5499099"/>
                  </a:lnTo>
                  <a:lnTo>
                    <a:pt x="4035525" y="5524499"/>
                  </a:lnTo>
                  <a:lnTo>
                    <a:pt x="3992010" y="5537199"/>
                  </a:lnTo>
                  <a:lnTo>
                    <a:pt x="3948200" y="5562599"/>
                  </a:lnTo>
                  <a:lnTo>
                    <a:pt x="3815206" y="5600699"/>
                  </a:lnTo>
                  <a:lnTo>
                    <a:pt x="3770354" y="5626099"/>
                  </a:lnTo>
                  <a:lnTo>
                    <a:pt x="3542766" y="5689599"/>
                  </a:lnTo>
                  <a:close/>
                </a:path>
                <a:path w="5774690" h="5753100">
                  <a:moveTo>
                    <a:pt x="3403974" y="5714999"/>
                  </a:moveTo>
                  <a:lnTo>
                    <a:pt x="2370319" y="5714999"/>
                  </a:lnTo>
                  <a:lnTo>
                    <a:pt x="2277616" y="5689599"/>
                  </a:lnTo>
                  <a:lnTo>
                    <a:pt x="3496677" y="5689599"/>
                  </a:lnTo>
                  <a:lnTo>
                    <a:pt x="3403974" y="5714999"/>
                  </a:lnTo>
                  <a:close/>
                </a:path>
                <a:path w="5774690" h="5753100">
                  <a:moveTo>
                    <a:pt x="3264012" y="5740399"/>
                  </a:moveTo>
                  <a:lnTo>
                    <a:pt x="2510282" y="5740399"/>
                  </a:lnTo>
                  <a:lnTo>
                    <a:pt x="2416860" y="5714999"/>
                  </a:lnTo>
                  <a:lnTo>
                    <a:pt x="3357434" y="5714999"/>
                  </a:lnTo>
                  <a:lnTo>
                    <a:pt x="3264012" y="5740399"/>
                  </a:lnTo>
                  <a:close/>
                </a:path>
                <a:path w="5774690" h="5753100">
                  <a:moveTo>
                    <a:pt x="3123067" y="5753099"/>
                  </a:moveTo>
                  <a:lnTo>
                    <a:pt x="2651227" y="5753099"/>
                  </a:lnTo>
                  <a:lnTo>
                    <a:pt x="2604157" y="5740399"/>
                  </a:lnTo>
                  <a:lnTo>
                    <a:pt x="3170137" y="5740399"/>
                  </a:lnTo>
                  <a:lnTo>
                    <a:pt x="3123067" y="5753099"/>
                  </a:lnTo>
                  <a:close/>
                </a:path>
              </a:pathLst>
            </a:custGeom>
            <a:solidFill>
              <a:srgbClr val="535353">
                <a:alpha val="70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5" name="object 5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580710" y="3303371"/>
              <a:ext cx="4804213" cy="4800600"/>
            </a:xfrm>
            <a:prstGeom prst="rect">
              <a:avLst/>
            </a:prstGeom>
          </p:spPr>
        </p:pic>
        <p:sp>
          <p:nvSpPr>
            <p:cNvPr id="6" name="object 6" descr=""/>
            <p:cNvSpPr/>
            <p:nvPr/>
          </p:nvSpPr>
          <p:spPr>
            <a:xfrm>
              <a:off x="9593180" y="3972730"/>
              <a:ext cx="5774690" cy="5753100"/>
            </a:xfrm>
            <a:custGeom>
              <a:avLst/>
              <a:gdLst/>
              <a:ahLst/>
              <a:cxnLst/>
              <a:rect l="l" t="t" r="r" b="b"/>
              <a:pathLst>
                <a:path w="5774690" h="5753100">
                  <a:moveTo>
                    <a:pt x="3264012" y="12699"/>
                  </a:moveTo>
                  <a:lnTo>
                    <a:pt x="2510282" y="12699"/>
                  </a:lnTo>
                  <a:lnTo>
                    <a:pt x="2557163" y="0"/>
                  </a:lnTo>
                  <a:lnTo>
                    <a:pt x="3217131" y="0"/>
                  </a:lnTo>
                  <a:lnTo>
                    <a:pt x="3264012" y="12699"/>
                  </a:lnTo>
                  <a:close/>
                </a:path>
                <a:path w="5774690" h="5753100">
                  <a:moveTo>
                    <a:pt x="3403974" y="38099"/>
                  </a:moveTo>
                  <a:lnTo>
                    <a:pt x="2370319" y="38099"/>
                  </a:lnTo>
                  <a:lnTo>
                    <a:pt x="2463514" y="12699"/>
                  </a:lnTo>
                  <a:lnTo>
                    <a:pt x="3310780" y="12699"/>
                  </a:lnTo>
                  <a:lnTo>
                    <a:pt x="3403974" y="38099"/>
                  </a:lnTo>
                  <a:close/>
                </a:path>
                <a:path w="5774690" h="5753100">
                  <a:moveTo>
                    <a:pt x="3542766" y="5689599"/>
                  </a:moveTo>
                  <a:lnTo>
                    <a:pt x="2231527" y="5689599"/>
                  </a:lnTo>
                  <a:lnTo>
                    <a:pt x="2003939" y="5626099"/>
                  </a:lnTo>
                  <a:lnTo>
                    <a:pt x="1959087" y="5600699"/>
                  </a:lnTo>
                  <a:lnTo>
                    <a:pt x="1826093" y="5562599"/>
                  </a:lnTo>
                  <a:lnTo>
                    <a:pt x="1782283" y="5537199"/>
                  </a:lnTo>
                  <a:lnTo>
                    <a:pt x="1738769" y="5524499"/>
                  </a:lnTo>
                  <a:lnTo>
                    <a:pt x="1695585" y="5499099"/>
                  </a:lnTo>
                  <a:lnTo>
                    <a:pt x="1652731" y="5486399"/>
                  </a:lnTo>
                  <a:lnTo>
                    <a:pt x="1568017" y="5435599"/>
                  </a:lnTo>
                  <a:lnTo>
                    <a:pt x="1526155" y="5422899"/>
                  </a:lnTo>
                  <a:lnTo>
                    <a:pt x="1402855" y="5346699"/>
                  </a:lnTo>
                  <a:lnTo>
                    <a:pt x="1283134" y="5270499"/>
                  </a:lnTo>
                  <a:lnTo>
                    <a:pt x="1205433" y="5219699"/>
                  </a:lnTo>
                  <a:lnTo>
                    <a:pt x="1129575" y="5168899"/>
                  </a:lnTo>
                  <a:lnTo>
                    <a:pt x="1092337" y="5130799"/>
                  </a:lnTo>
                  <a:lnTo>
                    <a:pt x="1019273" y="5079999"/>
                  </a:lnTo>
                  <a:lnTo>
                    <a:pt x="983505" y="5041899"/>
                  </a:lnTo>
                  <a:lnTo>
                    <a:pt x="948256" y="5016499"/>
                  </a:lnTo>
                  <a:lnTo>
                    <a:pt x="913526" y="4978399"/>
                  </a:lnTo>
                  <a:lnTo>
                    <a:pt x="879316" y="4952999"/>
                  </a:lnTo>
                  <a:lnTo>
                    <a:pt x="845625" y="4914899"/>
                  </a:lnTo>
                  <a:lnTo>
                    <a:pt x="812481" y="4876799"/>
                  </a:lnTo>
                  <a:lnTo>
                    <a:pt x="779909" y="4851399"/>
                  </a:lnTo>
                  <a:lnTo>
                    <a:pt x="747910" y="4813299"/>
                  </a:lnTo>
                  <a:lnTo>
                    <a:pt x="716484" y="4775199"/>
                  </a:lnTo>
                  <a:lnTo>
                    <a:pt x="685632" y="4737099"/>
                  </a:lnTo>
                  <a:lnTo>
                    <a:pt x="655352" y="4698999"/>
                  </a:lnTo>
                  <a:lnTo>
                    <a:pt x="625669" y="4660899"/>
                  </a:lnTo>
                  <a:lnTo>
                    <a:pt x="596607" y="4635499"/>
                  </a:lnTo>
                  <a:lnTo>
                    <a:pt x="568167" y="4597399"/>
                  </a:lnTo>
                  <a:lnTo>
                    <a:pt x="540347" y="4559299"/>
                  </a:lnTo>
                  <a:lnTo>
                    <a:pt x="513149" y="4521199"/>
                  </a:lnTo>
                  <a:lnTo>
                    <a:pt x="486571" y="4470399"/>
                  </a:lnTo>
                  <a:lnTo>
                    <a:pt x="460636" y="4432299"/>
                  </a:lnTo>
                  <a:lnTo>
                    <a:pt x="435365" y="4394199"/>
                  </a:lnTo>
                  <a:lnTo>
                    <a:pt x="410756" y="4356099"/>
                  </a:lnTo>
                  <a:lnTo>
                    <a:pt x="386811" y="4317999"/>
                  </a:lnTo>
                  <a:lnTo>
                    <a:pt x="363529" y="4279899"/>
                  </a:lnTo>
                  <a:lnTo>
                    <a:pt x="340910" y="4229099"/>
                  </a:lnTo>
                  <a:lnTo>
                    <a:pt x="318973" y="4190999"/>
                  </a:lnTo>
                  <a:lnTo>
                    <a:pt x="297734" y="4152899"/>
                  </a:lnTo>
                  <a:lnTo>
                    <a:pt x="277195" y="4102099"/>
                  </a:lnTo>
                  <a:lnTo>
                    <a:pt x="257354" y="4063999"/>
                  </a:lnTo>
                  <a:lnTo>
                    <a:pt x="238213" y="4025899"/>
                  </a:lnTo>
                  <a:lnTo>
                    <a:pt x="219770" y="3975099"/>
                  </a:lnTo>
                  <a:lnTo>
                    <a:pt x="202042" y="3936999"/>
                  </a:lnTo>
                  <a:lnTo>
                    <a:pt x="185041" y="3886199"/>
                  </a:lnTo>
                  <a:lnTo>
                    <a:pt x="168768" y="3848099"/>
                  </a:lnTo>
                  <a:lnTo>
                    <a:pt x="153224" y="3797299"/>
                  </a:lnTo>
                  <a:lnTo>
                    <a:pt x="138407" y="3759199"/>
                  </a:lnTo>
                  <a:lnTo>
                    <a:pt x="124319" y="3708399"/>
                  </a:lnTo>
                  <a:lnTo>
                    <a:pt x="110970" y="3670299"/>
                  </a:lnTo>
                  <a:lnTo>
                    <a:pt x="98371" y="3619499"/>
                  </a:lnTo>
                  <a:lnTo>
                    <a:pt x="86522" y="3568699"/>
                  </a:lnTo>
                  <a:lnTo>
                    <a:pt x="75423" y="3530599"/>
                  </a:lnTo>
                  <a:lnTo>
                    <a:pt x="65074" y="3479799"/>
                  </a:lnTo>
                  <a:lnTo>
                    <a:pt x="55475" y="3441699"/>
                  </a:lnTo>
                  <a:lnTo>
                    <a:pt x="46634" y="3390899"/>
                  </a:lnTo>
                  <a:lnTo>
                    <a:pt x="38558" y="3340099"/>
                  </a:lnTo>
                  <a:lnTo>
                    <a:pt x="31246" y="3301999"/>
                  </a:lnTo>
                  <a:lnTo>
                    <a:pt x="24700" y="3251199"/>
                  </a:lnTo>
                  <a:lnTo>
                    <a:pt x="18918" y="3200399"/>
                  </a:lnTo>
                  <a:lnTo>
                    <a:pt x="13902" y="3149599"/>
                  </a:lnTo>
                  <a:lnTo>
                    <a:pt x="9654" y="3111499"/>
                  </a:lnTo>
                  <a:lnTo>
                    <a:pt x="6178" y="3060699"/>
                  </a:lnTo>
                  <a:lnTo>
                    <a:pt x="3475" y="3009899"/>
                  </a:lnTo>
                  <a:lnTo>
                    <a:pt x="1544" y="2971799"/>
                  </a:lnTo>
                  <a:lnTo>
                    <a:pt x="386" y="2920999"/>
                  </a:lnTo>
                  <a:lnTo>
                    <a:pt x="0" y="2870199"/>
                  </a:lnTo>
                  <a:lnTo>
                    <a:pt x="386" y="2819399"/>
                  </a:lnTo>
                  <a:lnTo>
                    <a:pt x="1544" y="2781299"/>
                  </a:lnTo>
                  <a:lnTo>
                    <a:pt x="3475" y="2730499"/>
                  </a:lnTo>
                  <a:lnTo>
                    <a:pt x="6178" y="2679699"/>
                  </a:lnTo>
                  <a:lnTo>
                    <a:pt x="9654" y="2641599"/>
                  </a:lnTo>
                  <a:lnTo>
                    <a:pt x="13902" y="2590799"/>
                  </a:lnTo>
                  <a:lnTo>
                    <a:pt x="18918" y="2539999"/>
                  </a:lnTo>
                  <a:lnTo>
                    <a:pt x="24700" y="2489199"/>
                  </a:lnTo>
                  <a:lnTo>
                    <a:pt x="31246" y="2451099"/>
                  </a:lnTo>
                  <a:lnTo>
                    <a:pt x="38558" y="2400299"/>
                  </a:lnTo>
                  <a:lnTo>
                    <a:pt x="46634" y="2349499"/>
                  </a:lnTo>
                  <a:lnTo>
                    <a:pt x="55475" y="2311399"/>
                  </a:lnTo>
                  <a:lnTo>
                    <a:pt x="65074" y="2260599"/>
                  </a:lnTo>
                  <a:lnTo>
                    <a:pt x="75423" y="2222499"/>
                  </a:lnTo>
                  <a:lnTo>
                    <a:pt x="86522" y="2171699"/>
                  </a:lnTo>
                  <a:lnTo>
                    <a:pt x="98371" y="2120899"/>
                  </a:lnTo>
                  <a:lnTo>
                    <a:pt x="110970" y="2082799"/>
                  </a:lnTo>
                  <a:lnTo>
                    <a:pt x="124319" y="2031999"/>
                  </a:lnTo>
                  <a:lnTo>
                    <a:pt x="138407" y="1993899"/>
                  </a:lnTo>
                  <a:lnTo>
                    <a:pt x="153224" y="1943099"/>
                  </a:lnTo>
                  <a:lnTo>
                    <a:pt x="168768" y="1904999"/>
                  </a:lnTo>
                  <a:lnTo>
                    <a:pt x="185041" y="1854199"/>
                  </a:lnTo>
                  <a:lnTo>
                    <a:pt x="202042" y="1816099"/>
                  </a:lnTo>
                  <a:lnTo>
                    <a:pt x="219770" y="1765299"/>
                  </a:lnTo>
                  <a:lnTo>
                    <a:pt x="238213" y="1727199"/>
                  </a:lnTo>
                  <a:lnTo>
                    <a:pt x="257354" y="1676399"/>
                  </a:lnTo>
                  <a:lnTo>
                    <a:pt x="277195" y="1638299"/>
                  </a:lnTo>
                  <a:lnTo>
                    <a:pt x="297734" y="1600199"/>
                  </a:lnTo>
                  <a:lnTo>
                    <a:pt x="318973" y="1549399"/>
                  </a:lnTo>
                  <a:lnTo>
                    <a:pt x="340910" y="1511299"/>
                  </a:lnTo>
                  <a:lnTo>
                    <a:pt x="363529" y="1473199"/>
                  </a:lnTo>
                  <a:lnTo>
                    <a:pt x="386811" y="1422399"/>
                  </a:lnTo>
                  <a:lnTo>
                    <a:pt x="410756" y="1384299"/>
                  </a:lnTo>
                  <a:lnTo>
                    <a:pt x="435365" y="1346199"/>
                  </a:lnTo>
                  <a:lnTo>
                    <a:pt x="460636" y="1308099"/>
                  </a:lnTo>
                  <a:lnTo>
                    <a:pt x="486571" y="1269999"/>
                  </a:lnTo>
                  <a:lnTo>
                    <a:pt x="513149" y="1231899"/>
                  </a:lnTo>
                  <a:lnTo>
                    <a:pt x="540347" y="1193799"/>
                  </a:lnTo>
                  <a:lnTo>
                    <a:pt x="568167" y="1155699"/>
                  </a:lnTo>
                  <a:lnTo>
                    <a:pt x="596607" y="1117599"/>
                  </a:lnTo>
                  <a:lnTo>
                    <a:pt x="625669" y="1079499"/>
                  </a:lnTo>
                  <a:lnTo>
                    <a:pt x="655352" y="1041399"/>
                  </a:lnTo>
                  <a:lnTo>
                    <a:pt x="685632" y="1003299"/>
                  </a:lnTo>
                  <a:lnTo>
                    <a:pt x="716484" y="965199"/>
                  </a:lnTo>
                  <a:lnTo>
                    <a:pt x="747910" y="927099"/>
                  </a:lnTo>
                  <a:lnTo>
                    <a:pt x="779909" y="901699"/>
                  </a:lnTo>
                  <a:lnTo>
                    <a:pt x="812481" y="863599"/>
                  </a:lnTo>
                  <a:lnTo>
                    <a:pt x="845625" y="825499"/>
                  </a:lnTo>
                  <a:lnTo>
                    <a:pt x="879316" y="800099"/>
                  </a:lnTo>
                  <a:lnTo>
                    <a:pt x="913526" y="761999"/>
                  </a:lnTo>
                  <a:lnTo>
                    <a:pt x="948256" y="736599"/>
                  </a:lnTo>
                  <a:lnTo>
                    <a:pt x="983504" y="698499"/>
                  </a:lnTo>
                  <a:lnTo>
                    <a:pt x="1019273" y="673099"/>
                  </a:lnTo>
                  <a:lnTo>
                    <a:pt x="1055560" y="634999"/>
                  </a:lnTo>
                  <a:lnTo>
                    <a:pt x="1129575" y="584199"/>
                  </a:lnTo>
                  <a:lnTo>
                    <a:pt x="1167274" y="558799"/>
                  </a:lnTo>
                  <a:lnTo>
                    <a:pt x="1205433" y="520699"/>
                  </a:lnTo>
                  <a:lnTo>
                    <a:pt x="1283134" y="469899"/>
                  </a:lnTo>
                  <a:lnTo>
                    <a:pt x="1402855" y="393699"/>
                  </a:lnTo>
                  <a:lnTo>
                    <a:pt x="1484658" y="342899"/>
                  </a:lnTo>
                  <a:lnTo>
                    <a:pt x="1526155" y="330199"/>
                  </a:lnTo>
                  <a:lnTo>
                    <a:pt x="1610209" y="279399"/>
                  </a:lnTo>
                  <a:lnTo>
                    <a:pt x="1652731" y="266699"/>
                  </a:lnTo>
                  <a:lnTo>
                    <a:pt x="1695585" y="241299"/>
                  </a:lnTo>
                  <a:lnTo>
                    <a:pt x="1738769" y="228599"/>
                  </a:lnTo>
                  <a:lnTo>
                    <a:pt x="1782283" y="203199"/>
                  </a:lnTo>
                  <a:lnTo>
                    <a:pt x="1826093" y="190499"/>
                  </a:lnTo>
                  <a:lnTo>
                    <a:pt x="1870164" y="165099"/>
                  </a:lnTo>
                  <a:lnTo>
                    <a:pt x="2323892" y="38099"/>
                  </a:lnTo>
                  <a:lnTo>
                    <a:pt x="3450401" y="38099"/>
                  </a:lnTo>
                  <a:lnTo>
                    <a:pt x="3904129" y="165099"/>
                  </a:lnTo>
                  <a:lnTo>
                    <a:pt x="3948200" y="190499"/>
                  </a:lnTo>
                  <a:lnTo>
                    <a:pt x="3992010" y="203199"/>
                  </a:lnTo>
                  <a:lnTo>
                    <a:pt x="4035525" y="228599"/>
                  </a:lnTo>
                  <a:lnTo>
                    <a:pt x="4078709" y="241299"/>
                  </a:lnTo>
                  <a:lnTo>
                    <a:pt x="4121562" y="266699"/>
                  </a:lnTo>
                  <a:lnTo>
                    <a:pt x="4164085" y="279399"/>
                  </a:lnTo>
                  <a:lnTo>
                    <a:pt x="4248138" y="330199"/>
                  </a:lnTo>
                  <a:lnTo>
                    <a:pt x="4289635" y="342899"/>
                  </a:lnTo>
                  <a:lnTo>
                    <a:pt x="4371438" y="393699"/>
                  </a:lnTo>
                  <a:lnTo>
                    <a:pt x="4491159" y="469899"/>
                  </a:lnTo>
                  <a:lnTo>
                    <a:pt x="4568860" y="520699"/>
                  </a:lnTo>
                  <a:lnTo>
                    <a:pt x="4607019" y="558799"/>
                  </a:lnTo>
                  <a:lnTo>
                    <a:pt x="4644718" y="584199"/>
                  </a:lnTo>
                  <a:lnTo>
                    <a:pt x="4718734" y="634999"/>
                  </a:lnTo>
                  <a:lnTo>
                    <a:pt x="4755021" y="673099"/>
                  </a:lnTo>
                  <a:lnTo>
                    <a:pt x="4790789" y="698499"/>
                  </a:lnTo>
                  <a:lnTo>
                    <a:pt x="4826038" y="736599"/>
                  </a:lnTo>
                  <a:lnTo>
                    <a:pt x="4860767" y="761999"/>
                  </a:lnTo>
                  <a:lnTo>
                    <a:pt x="4894977" y="800099"/>
                  </a:lnTo>
                  <a:lnTo>
                    <a:pt x="4928668" y="825499"/>
                  </a:lnTo>
                  <a:lnTo>
                    <a:pt x="4961813" y="863599"/>
                  </a:lnTo>
                  <a:lnTo>
                    <a:pt x="4994385" y="901699"/>
                  </a:lnTo>
                  <a:lnTo>
                    <a:pt x="5026384" y="927099"/>
                  </a:lnTo>
                  <a:lnTo>
                    <a:pt x="5057810" y="965199"/>
                  </a:lnTo>
                  <a:lnTo>
                    <a:pt x="5088662" y="1003299"/>
                  </a:lnTo>
                  <a:lnTo>
                    <a:pt x="5118942" y="1041399"/>
                  </a:lnTo>
                  <a:lnTo>
                    <a:pt x="5148625" y="1079499"/>
                  </a:lnTo>
                  <a:lnTo>
                    <a:pt x="5177687" y="1117599"/>
                  </a:lnTo>
                  <a:lnTo>
                    <a:pt x="5206127" y="1155699"/>
                  </a:lnTo>
                  <a:lnTo>
                    <a:pt x="5233947" y="1193799"/>
                  </a:lnTo>
                  <a:lnTo>
                    <a:pt x="5261145" y="1231899"/>
                  </a:lnTo>
                  <a:lnTo>
                    <a:pt x="5287722" y="1269999"/>
                  </a:lnTo>
                  <a:lnTo>
                    <a:pt x="5313657" y="1308099"/>
                  </a:lnTo>
                  <a:lnTo>
                    <a:pt x="5338929" y="1346199"/>
                  </a:lnTo>
                  <a:lnTo>
                    <a:pt x="5363538" y="1384299"/>
                  </a:lnTo>
                  <a:lnTo>
                    <a:pt x="5387483" y="1422399"/>
                  </a:lnTo>
                  <a:lnTo>
                    <a:pt x="5410765" y="1473199"/>
                  </a:lnTo>
                  <a:lnTo>
                    <a:pt x="5433384" y="1511299"/>
                  </a:lnTo>
                  <a:lnTo>
                    <a:pt x="5455321" y="1549399"/>
                  </a:lnTo>
                  <a:lnTo>
                    <a:pt x="5476560" y="1600199"/>
                  </a:lnTo>
                  <a:lnTo>
                    <a:pt x="5497099" y="1638299"/>
                  </a:lnTo>
                  <a:lnTo>
                    <a:pt x="5516939" y="1676399"/>
                  </a:lnTo>
                  <a:lnTo>
                    <a:pt x="5536081" y="1727199"/>
                  </a:lnTo>
                  <a:lnTo>
                    <a:pt x="5554523" y="1765299"/>
                  </a:lnTo>
                  <a:lnTo>
                    <a:pt x="5572252" y="1816099"/>
                  </a:lnTo>
                  <a:lnTo>
                    <a:pt x="5589253" y="1854199"/>
                  </a:lnTo>
                  <a:lnTo>
                    <a:pt x="5605525" y="1904999"/>
                  </a:lnTo>
                  <a:lnTo>
                    <a:pt x="5621070" y="1943099"/>
                  </a:lnTo>
                  <a:lnTo>
                    <a:pt x="5635887" y="1993899"/>
                  </a:lnTo>
                  <a:lnTo>
                    <a:pt x="5649975" y="2031999"/>
                  </a:lnTo>
                  <a:lnTo>
                    <a:pt x="5663324" y="2082799"/>
                  </a:lnTo>
                  <a:lnTo>
                    <a:pt x="5675924" y="2120899"/>
                  </a:lnTo>
                  <a:lnTo>
                    <a:pt x="5687772" y="2171699"/>
                  </a:lnTo>
                  <a:lnTo>
                    <a:pt x="5698871" y="2222499"/>
                  </a:lnTo>
                  <a:lnTo>
                    <a:pt x="5709220" y="2260599"/>
                  </a:lnTo>
                  <a:lnTo>
                    <a:pt x="5718819" y="2311399"/>
                  </a:lnTo>
                  <a:lnTo>
                    <a:pt x="5727660" y="2349499"/>
                  </a:lnTo>
                  <a:lnTo>
                    <a:pt x="5735736" y="2400299"/>
                  </a:lnTo>
                  <a:lnTo>
                    <a:pt x="5743047" y="2451099"/>
                  </a:lnTo>
                  <a:lnTo>
                    <a:pt x="5749594" y="2489199"/>
                  </a:lnTo>
                  <a:lnTo>
                    <a:pt x="5755375" y="2539999"/>
                  </a:lnTo>
                  <a:lnTo>
                    <a:pt x="5760392" y="2590799"/>
                  </a:lnTo>
                  <a:lnTo>
                    <a:pt x="5764640" y="2641599"/>
                  </a:lnTo>
                  <a:lnTo>
                    <a:pt x="5768115" y="2679699"/>
                  </a:lnTo>
                  <a:lnTo>
                    <a:pt x="5770819" y="2730499"/>
                  </a:lnTo>
                  <a:lnTo>
                    <a:pt x="5772750" y="2781299"/>
                  </a:lnTo>
                  <a:lnTo>
                    <a:pt x="5773908" y="2819399"/>
                  </a:lnTo>
                  <a:lnTo>
                    <a:pt x="5774294" y="2870199"/>
                  </a:lnTo>
                  <a:lnTo>
                    <a:pt x="5773908" y="2920999"/>
                  </a:lnTo>
                  <a:lnTo>
                    <a:pt x="5772750" y="2971799"/>
                  </a:lnTo>
                  <a:lnTo>
                    <a:pt x="5770819" y="3009899"/>
                  </a:lnTo>
                  <a:lnTo>
                    <a:pt x="5768116" y="3060699"/>
                  </a:lnTo>
                  <a:lnTo>
                    <a:pt x="5764640" y="3111499"/>
                  </a:lnTo>
                  <a:lnTo>
                    <a:pt x="5760392" y="3149599"/>
                  </a:lnTo>
                  <a:lnTo>
                    <a:pt x="5755376" y="3200399"/>
                  </a:lnTo>
                  <a:lnTo>
                    <a:pt x="5749594" y="3251199"/>
                  </a:lnTo>
                  <a:lnTo>
                    <a:pt x="5743048" y="3301999"/>
                  </a:lnTo>
                  <a:lnTo>
                    <a:pt x="5735736" y="3340099"/>
                  </a:lnTo>
                  <a:lnTo>
                    <a:pt x="5727660" y="3390899"/>
                  </a:lnTo>
                  <a:lnTo>
                    <a:pt x="5718819" y="3441699"/>
                  </a:lnTo>
                  <a:lnTo>
                    <a:pt x="5709220" y="3479799"/>
                  </a:lnTo>
                  <a:lnTo>
                    <a:pt x="5698871" y="3530599"/>
                  </a:lnTo>
                  <a:lnTo>
                    <a:pt x="5687772" y="3568699"/>
                  </a:lnTo>
                  <a:lnTo>
                    <a:pt x="5675923" y="3619499"/>
                  </a:lnTo>
                  <a:lnTo>
                    <a:pt x="5663324" y="3670299"/>
                  </a:lnTo>
                  <a:lnTo>
                    <a:pt x="5649974" y="3708399"/>
                  </a:lnTo>
                  <a:lnTo>
                    <a:pt x="5635886" y="3759199"/>
                  </a:lnTo>
                  <a:lnTo>
                    <a:pt x="5621070" y="3797299"/>
                  </a:lnTo>
                  <a:lnTo>
                    <a:pt x="5605525" y="3848099"/>
                  </a:lnTo>
                  <a:lnTo>
                    <a:pt x="5589252" y="3886199"/>
                  </a:lnTo>
                  <a:lnTo>
                    <a:pt x="5572252" y="3936999"/>
                  </a:lnTo>
                  <a:lnTo>
                    <a:pt x="5554523" y="3975099"/>
                  </a:lnTo>
                  <a:lnTo>
                    <a:pt x="5536081" y="4025899"/>
                  </a:lnTo>
                  <a:lnTo>
                    <a:pt x="5516939" y="4063999"/>
                  </a:lnTo>
                  <a:lnTo>
                    <a:pt x="5497099" y="4102099"/>
                  </a:lnTo>
                  <a:lnTo>
                    <a:pt x="5476560" y="4152899"/>
                  </a:lnTo>
                  <a:lnTo>
                    <a:pt x="5455321" y="4190999"/>
                  </a:lnTo>
                  <a:lnTo>
                    <a:pt x="5433384" y="4229099"/>
                  </a:lnTo>
                  <a:lnTo>
                    <a:pt x="5410765" y="4279899"/>
                  </a:lnTo>
                  <a:lnTo>
                    <a:pt x="5387483" y="4317999"/>
                  </a:lnTo>
                  <a:lnTo>
                    <a:pt x="5363538" y="4356099"/>
                  </a:lnTo>
                  <a:lnTo>
                    <a:pt x="5338929" y="4394199"/>
                  </a:lnTo>
                  <a:lnTo>
                    <a:pt x="5313657" y="4432299"/>
                  </a:lnTo>
                  <a:lnTo>
                    <a:pt x="5287722" y="4470399"/>
                  </a:lnTo>
                  <a:lnTo>
                    <a:pt x="5261145" y="4521199"/>
                  </a:lnTo>
                  <a:lnTo>
                    <a:pt x="5233947" y="4559299"/>
                  </a:lnTo>
                  <a:lnTo>
                    <a:pt x="5206127" y="4597399"/>
                  </a:lnTo>
                  <a:lnTo>
                    <a:pt x="5177687" y="4635499"/>
                  </a:lnTo>
                  <a:lnTo>
                    <a:pt x="5148625" y="4660899"/>
                  </a:lnTo>
                  <a:lnTo>
                    <a:pt x="5118942" y="4698999"/>
                  </a:lnTo>
                  <a:lnTo>
                    <a:pt x="5088662" y="4737099"/>
                  </a:lnTo>
                  <a:lnTo>
                    <a:pt x="5057810" y="4775199"/>
                  </a:lnTo>
                  <a:lnTo>
                    <a:pt x="5026384" y="4813299"/>
                  </a:lnTo>
                  <a:lnTo>
                    <a:pt x="4994385" y="4851399"/>
                  </a:lnTo>
                  <a:lnTo>
                    <a:pt x="4961813" y="4876799"/>
                  </a:lnTo>
                  <a:lnTo>
                    <a:pt x="4928668" y="4914899"/>
                  </a:lnTo>
                  <a:lnTo>
                    <a:pt x="4894977" y="4952999"/>
                  </a:lnTo>
                  <a:lnTo>
                    <a:pt x="4860767" y="4978399"/>
                  </a:lnTo>
                  <a:lnTo>
                    <a:pt x="4826038" y="5016499"/>
                  </a:lnTo>
                  <a:lnTo>
                    <a:pt x="4790789" y="5041899"/>
                  </a:lnTo>
                  <a:lnTo>
                    <a:pt x="4755021" y="5079999"/>
                  </a:lnTo>
                  <a:lnTo>
                    <a:pt x="4681956" y="5130799"/>
                  </a:lnTo>
                  <a:lnTo>
                    <a:pt x="4644718" y="5168899"/>
                  </a:lnTo>
                  <a:lnTo>
                    <a:pt x="4568860" y="5219699"/>
                  </a:lnTo>
                  <a:lnTo>
                    <a:pt x="4491159" y="5270499"/>
                  </a:lnTo>
                  <a:lnTo>
                    <a:pt x="4371438" y="5346699"/>
                  </a:lnTo>
                  <a:lnTo>
                    <a:pt x="4248138" y="5422899"/>
                  </a:lnTo>
                  <a:lnTo>
                    <a:pt x="4206277" y="5435599"/>
                  </a:lnTo>
                  <a:lnTo>
                    <a:pt x="4121562" y="5486399"/>
                  </a:lnTo>
                  <a:lnTo>
                    <a:pt x="4078709" y="5499099"/>
                  </a:lnTo>
                  <a:lnTo>
                    <a:pt x="4035525" y="5524499"/>
                  </a:lnTo>
                  <a:lnTo>
                    <a:pt x="3992010" y="5537199"/>
                  </a:lnTo>
                  <a:lnTo>
                    <a:pt x="3948200" y="5562599"/>
                  </a:lnTo>
                  <a:lnTo>
                    <a:pt x="3815206" y="5600699"/>
                  </a:lnTo>
                  <a:lnTo>
                    <a:pt x="3770354" y="5626099"/>
                  </a:lnTo>
                  <a:lnTo>
                    <a:pt x="3542766" y="5689599"/>
                  </a:lnTo>
                  <a:close/>
                </a:path>
                <a:path w="5774690" h="5753100">
                  <a:moveTo>
                    <a:pt x="3403974" y="5714999"/>
                  </a:moveTo>
                  <a:lnTo>
                    <a:pt x="2370319" y="5714999"/>
                  </a:lnTo>
                  <a:lnTo>
                    <a:pt x="2277616" y="5689599"/>
                  </a:lnTo>
                  <a:lnTo>
                    <a:pt x="3496677" y="5689599"/>
                  </a:lnTo>
                  <a:lnTo>
                    <a:pt x="3403974" y="5714999"/>
                  </a:lnTo>
                  <a:close/>
                </a:path>
                <a:path w="5774690" h="5753100">
                  <a:moveTo>
                    <a:pt x="3264012" y="5740399"/>
                  </a:moveTo>
                  <a:lnTo>
                    <a:pt x="2510282" y="5740399"/>
                  </a:lnTo>
                  <a:lnTo>
                    <a:pt x="2416860" y="5714999"/>
                  </a:lnTo>
                  <a:lnTo>
                    <a:pt x="3357434" y="5714999"/>
                  </a:lnTo>
                  <a:lnTo>
                    <a:pt x="3264012" y="5740399"/>
                  </a:lnTo>
                  <a:close/>
                </a:path>
                <a:path w="5774690" h="5753100">
                  <a:moveTo>
                    <a:pt x="3123067" y="5753099"/>
                  </a:moveTo>
                  <a:lnTo>
                    <a:pt x="2651227" y="5753099"/>
                  </a:lnTo>
                  <a:lnTo>
                    <a:pt x="2604157" y="5740399"/>
                  </a:lnTo>
                  <a:lnTo>
                    <a:pt x="3170137" y="5740399"/>
                  </a:lnTo>
                  <a:lnTo>
                    <a:pt x="3123067" y="5753099"/>
                  </a:lnTo>
                  <a:close/>
                </a:path>
              </a:pathLst>
            </a:custGeom>
            <a:solidFill>
              <a:srgbClr val="535353">
                <a:alpha val="36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075912" y="4455199"/>
              <a:ext cx="4808833" cy="4795980"/>
            </a:xfrm>
            <a:prstGeom prst="rect">
              <a:avLst/>
            </a:prstGeom>
          </p:spPr>
        </p:pic>
        <p:sp>
          <p:nvSpPr>
            <p:cNvPr id="8" name="object 8" descr=""/>
            <p:cNvSpPr/>
            <p:nvPr/>
          </p:nvSpPr>
          <p:spPr>
            <a:xfrm>
              <a:off x="2414849" y="1411823"/>
              <a:ext cx="5774690" cy="5753100"/>
            </a:xfrm>
            <a:custGeom>
              <a:avLst/>
              <a:gdLst/>
              <a:ahLst/>
              <a:cxnLst/>
              <a:rect l="l" t="t" r="r" b="b"/>
              <a:pathLst>
                <a:path w="5774690" h="5753100">
                  <a:moveTo>
                    <a:pt x="3264012" y="12699"/>
                  </a:moveTo>
                  <a:lnTo>
                    <a:pt x="2510282" y="12699"/>
                  </a:lnTo>
                  <a:lnTo>
                    <a:pt x="2557163" y="0"/>
                  </a:lnTo>
                  <a:lnTo>
                    <a:pt x="3217131" y="0"/>
                  </a:lnTo>
                  <a:lnTo>
                    <a:pt x="3264012" y="12699"/>
                  </a:lnTo>
                  <a:close/>
                </a:path>
                <a:path w="5774690" h="5753100">
                  <a:moveTo>
                    <a:pt x="3403974" y="38099"/>
                  </a:moveTo>
                  <a:lnTo>
                    <a:pt x="2370319" y="38099"/>
                  </a:lnTo>
                  <a:lnTo>
                    <a:pt x="2463514" y="12699"/>
                  </a:lnTo>
                  <a:lnTo>
                    <a:pt x="3310780" y="12699"/>
                  </a:lnTo>
                  <a:lnTo>
                    <a:pt x="3403974" y="38099"/>
                  </a:lnTo>
                  <a:close/>
                </a:path>
                <a:path w="5774690" h="5753100">
                  <a:moveTo>
                    <a:pt x="3542766" y="5689599"/>
                  </a:moveTo>
                  <a:lnTo>
                    <a:pt x="2231527" y="5689599"/>
                  </a:lnTo>
                  <a:lnTo>
                    <a:pt x="2003939" y="5626099"/>
                  </a:lnTo>
                  <a:lnTo>
                    <a:pt x="1959087" y="5600699"/>
                  </a:lnTo>
                  <a:lnTo>
                    <a:pt x="1826093" y="5562599"/>
                  </a:lnTo>
                  <a:lnTo>
                    <a:pt x="1782283" y="5537199"/>
                  </a:lnTo>
                  <a:lnTo>
                    <a:pt x="1738769" y="5524499"/>
                  </a:lnTo>
                  <a:lnTo>
                    <a:pt x="1695585" y="5499099"/>
                  </a:lnTo>
                  <a:lnTo>
                    <a:pt x="1652731" y="5486399"/>
                  </a:lnTo>
                  <a:lnTo>
                    <a:pt x="1568017" y="5435599"/>
                  </a:lnTo>
                  <a:lnTo>
                    <a:pt x="1526155" y="5422899"/>
                  </a:lnTo>
                  <a:lnTo>
                    <a:pt x="1402855" y="5346699"/>
                  </a:lnTo>
                  <a:lnTo>
                    <a:pt x="1283134" y="5270499"/>
                  </a:lnTo>
                  <a:lnTo>
                    <a:pt x="1205433" y="5219699"/>
                  </a:lnTo>
                  <a:lnTo>
                    <a:pt x="1129575" y="5168899"/>
                  </a:lnTo>
                  <a:lnTo>
                    <a:pt x="1092337" y="5130799"/>
                  </a:lnTo>
                  <a:lnTo>
                    <a:pt x="1019272" y="5079999"/>
                  </a:lnTo>
                  <a:lnTo>
                    <a:pt x="983504" y="5041899"/>
                  </a:lnTo>
                  <a:lnTo>
                    <a:pt x="948256" y="5016499"/>
                  </a:lnTo>
                  <a:lnTo>
                    <a:pt x="913526" y="4978399"/>
                  </a:lnTo>
                  <a:lnTo>
                    <a:pt x="879316" y="4952999"/>
                  </a:lnTo>
                  <a:lnTo>
                    <a:pt x="845625" y="4914899"/>
                  </a:lnTo>
                  <a:lnTo>
                    <a:pt x="812481" y="4876799"/>
                  </a:lnTo>
                  <a:lnTo>
                    <a:pt x="779909" y="4851399"/>
                  </a:lnTo>
                  <a:lnTo>
                    <a:pt x="747910" y="4813299"/>
                  </a:lnTo>
                  <a:lnTo>
                    <a:pt x="716484" y="4775199"/>
                  </a:lnTo>
                  <a:lnTo>
                    <a:pt x="685632" y="4737099"/>
                  </a:lnTo>
                  <a:lnTo>
                    <a:pt x="655352" y="4698999"/>
                  </a:lnTo>
                  <a:lnTo>
                    <a:pt x="625669" y="4660899"/>
                  </a:lnTo>
                  <a:lnTo>
                    <a:pt x="596607" y="4635499"/>
                  </a:lnTo>
                  <a:lnTo>
                    <a:pt x="568167" y="4597399"/>
                  </a:lnTo>
                  <a:lnTo>
                    <a:pt x="540347" y="4559299"/>
                  </a:lnTo>
                  <a:lnTo>
                    <a:pt x="513149" y="4521199"/>
                  </a:lnTo>
                  <a:lnTo>
                    <a:pt x="486571" y="4470399"/>
                  </a:lnTo>
                  <a:lnTo>
                    <a:pt x="460636" y="4432299"/>
                  </a:lnTo>
                  <a:lnTo>
                    <a:pt x="435365" y="4394199"/>
                  </a:lnTo>
                  <a:lnTo>
                    <a:pt x="410756" y="4356099"/>
                  </a:lnTo>
                  <a:lnTo>
                    <a:pt x="386811" y="4317999"/>
                  </a:lnTo>
                  <a:lnTo>
                    <a:pt x="363529" y="4279899"/>
                  </a:lnTo>
                  <a:lnTo>
                    <a:pt x="340910" y="4229099"/>
                  </a:lnTo>
                  <a:lnTo>
                    <a:pt x="318973" y="4190999"/>
                  </a:lnTo>
                  <a:lnTo>
                    <a:pt x="297734" y="4152899"/>
                  </a:lnTo>
                  <a:lnTo>
                    <a:pt x="277195" y="4102099"/>
                  </a:lnTo>
                  <a:lnTo>
                    <a:pt x="257354" y="4063999"/>
                  </a:lnTo>
                  <a:lnTo>
                    <a:pt x="238213" y="4025899"/>
                  </a:lnTo>
                  <a:lnTo>
                    <a:pt x="219770" y="3975099"/>
                  </a:lnTo>
                  <a:lnTo>
                    <a:pt x="202042" y="3936999"/>
                  </a:lnTo>
                  <a:lnTo>
                    <a:pt x="185041" y="3886199"/>
                  </a:lnTo>
                  <a:lnTo>
                    <a:pt x="168768" y="3848099"/>
                  </a:lnTo>
                  <a:lnTo>
                    <a:pt x="153224" y="3797299"/>
                  </a:lnTo>
                  <a:lnTo>
                    <a:pt x="138407" y="3759199"/>
                  </a:lnTo>
                  <a:lnTo>
                    <a:pt x="124319" y="3708399"/>
                  </a:lnTo>
                  <a:lnTo>
                    <a:pt x="110970" y="3670299"/>
                  </a:lnTo>
                  <a:lnTo>
                    <a:pt x="98371" y="3619499"/>
                  </a:lnTo>
                  <a:lnTo>
                    <a:pt x="86522" y="3568699"/>
                  </a:lnTo>
                  <a:lnTo>
                    <a:pt x="75423" y="3530599"/>
                  </a:lnTo>
                  <a:lnTo>
                    <a:pt x="65074" y="3479799"/>
                  </a:lnTo>
                  <a:lnTo>
                    <a:pt x="55475" y="3441699"/>
                  </a:lnTo>
                  <a:lnTo>
                    <a:pt x="46634" y="3390899"/>
                  </a:lnTo>
                  <a:lnTo>
                    <a:pt x="38558" y="3340099"/>
                  </a:lnTo>
                  <a:lnTo>
                    <a:pt x="31246" y="3301999"/>
                  </a:lnTo>
                  <a:lnTo>
                    <a:pt x="24700" y="3251199"/>
                  </a:lnTo>
                  <a:lnTo>
                    <a:pt x="18919" y="3200399"/>
                  </a:lnTo>
                  <a:lnTo>
                    <a:pt x="13902" y="3149599"/>
                  </a:lnTo>
                  <a:lnTo>
                    <a:pt x="9654" y="3111499"/>
                  </a:lnTo>
                  <a:lnTo>
                    <a:pt x="6178" y="3060699"/>
                  </a:lnTo>
                  <a:lnTo>
                    <a:pt x="3475" y="3009899"/>
                  </a:lnTo>
                  <a:lnTo>
                    <a:pt x="1544" y="2971799"/>
                  </a:lnTo>
                  <a:lnTo>
                    <a:pt x="386" y="2920999"/>
                  </a:lnTo>
                  <a:lnTo>
                    <a:pt x="0" y="2870199"/>
                  </a:lnTo>
                  <a:lnTo>
                    <a:pt x="386" y="2819399"/>
                  </a:lnTo>
                  <a:lnTo>
                    <a:pt x="1544" y="2781299"/>
                  </a:lnTo>
                  <a:lnTo>
                    <a:pt x="3475" y="2730499"/>
                  </a:lnTo>
                  <a:lnTo>
                    <a:pt x="6178" y="2679699"/>
                  </a:lnTo>
                  <a:lnTo>
                    <a:pt x="9654" y="2641599"/>
                  </a:lnTo>
                  <a:lnTo>
                    <a:pt x="13902" y="2590799"/>
                  </a:lnTo>
                  <a:lnTo>
                    <a:pt x="18919" y="2539999"/>
                  </a:lnTo>
                  <a:lnTo>
                    <a:pt x="24700" y="2489199"/>
                  </a:lnTo>
                  <a:lnTo>
                    <a:pt x="31246" y="2451099"/>
                  </a:lnTo>
                  <a:lnTo>
                    <a:pt x="38558" y="2400299"/>
                  </a:lnTo>
                  <a:lnTo>
                    <a:pt x="46634" y="2349499"/>
                  </a:lnTo>
                  <a:lnTo>
                    <a:pt x="55475" y="2311399"/>
                  </a:lnTo>
                  <a:lnTo>
                    <a:pt x="65074" y="2260599"/>
                  </a:lnTo>
                  <a:lnTo>
                    <a:pt x="75423" y="2222499"/>
                  </a:lnTo>
                  <a:lnTo>
                    <a:pt x="86522" y="2171699"/>
                  </a:lnTo>
                  <a:lnTo>
                    <a:pt x="98371" y="2120899"/>
                  </a:lnTo>
                  <a:lnTo>
                    <a:pt x="110970" y="2082799"/>
                  </a:lnTo>
                  <a:lnTo>
                    <a:pt x="124319" y="2031999"/>
                  </a:lnTo>
                  <a:lnTo>
                    <a:pt x="138407" y="1993899"/>
                  </a:lnTo>
                  <a:lnTo>
                    <a:pt x="153224" y="1943099"/>
                  </a:lnTo>
                  <a:lnTo>
                    <a:pt x="168768" y="1904999"/>
                  </a:lnTo>
                  <a:lnTo>
                    <a:pt x="185041" y="1854199"/>
                  </a:lnTo>
                  <a:lnTo>
                    <a:pt x="202042" y="1816099"/>
                  </a:lnTo>
                  <a:lnTo>
                    <a:pt x="219770" y="1765299"/>
                  </a:lnTo>
                  <a:lnTo>
                    <a:pt x="238213" y="1727199"/>
                  </a:lnTo>
                  <a:lnTo>
                    <a:pt x="257354" y="1676399"/>
                  </a:lnTo>
                  <a:lnTo>
                    <a:pt x="277195" y="1638299"/>
                  </a:lnTo>
                  <a:lnTo>
                    <a:pt x="297734" y="1600199"/>
                  </a:lnTo>
                  <a:lnTo>
                    <a:pt x="318973" y="1549399"/>
                  </a:lnTo>
                  <a:lnTo>
                    <a:pt x="340910" y="1511299"/>
                  </a:lnTo>
                  <a:lnTo>
                    <a:pt x="363529" y="1473199"/>
                  </a:lnTo>
                  <a:lnTo>
                    <a:pt x="386811" y="1422399"/>
                  </a:lnTo>
                  <a:lnTo>
                    <a:pt x="410756" y="1384299"/>
                  </a:lnTo>
                  <a:lnTo>
                    <a:pt x="435365" y="1346199"/>
                  </a:lnTo>
                  <a:lnTo>
                    <a:pt x="460636" y="1308099"/>
                  </a:lnTo>
                  <a:lnTo>
                    <a:pt x="486572" y="1269999"/>
                  </a:lnTo>
                  <a:lnTo>
                    <a:pt x="513149" y="1231899"/>
                  </a:lnTo>
                  <a:lnTo>
                    <a:pt x="540347" y="1193799"/>
                  </a:lnTo>
                  <a:lnTo>
                    <a:pt x="568167" y="1155699"/>
                  </a:lnTo>
                  <a:lnTo>
                    <a:pt x="596607" y="1117599"/>
                  </a:lnTo>
                  <a:lnTo>
                    <a:pt x="625669" y="1079499"/>
                  </a:lnTo>
                  <a:lnTo>
                    <a:pt x="655352" y="1041399"/>
                  </a:lnTo>
                  <a:lnTo>
                    <a:pt x="685632" y="1003299"/>
                  </a:lnTo>
                  <a:lnTo>
                    <a:pt x="716484" y="965199"/>
                  </a:lnTo>
                  <a:lnTo>
                    <a:pt x="747910" y="927099"/>
                  </a:lnTo>
                  <a:lnTo>
                    <a:pt x="779909" y="901699"/>
                  </a:lnTo>
                  <a:lnTo>
                    <a:pt x="812481" y="863599"/>
                  </a:lnTo>
                  <a:lnTo>
                    <a:pt x="845625" y="825499"/>
                  </a:lnTo>
                  <a:lnTo>
                    <a:pt x="879316" y="800099"/>
                  </a:lnTo>
                  <a:lnTo>
                    <a:pt x="913526" y="761999"/>
                  </a:lnTo>
                  <a:lnTo>
                    <a:pt x="948256" y="736599"/>
                  </a:lnTo>
                  <a:lnTo>
                    <a:pt x="983504" y="698499"/>
                  </a:lnTo>
                  <a:lnTo>
                    <a:pt x="1019273" y="673099"/>
                  </a:lnTo>
                  <a:lnTo>
                    <a:pt x="1055560" y="634999"/>
                  </a:lnTo>
                  <a:lnTo>
                    <a:pt x="1129575" y="584199"/>
                  </a:lnTo>
                  <a:lnTo>
                    <a:pt x="1167274" y="558799"/>
                  </a:lnTo>
                  <a:lnTo>
                    <a:pt x="1205433" y="520699"/>
                  </a:lnTo>
                  <a:lnTo>
                    <a:pt x="1283134" y="469899"/>
                  </a:lnTo>
                  <a:lnTo>
                    <a:pt x="1402855" y="393699"/>
                  </a:lnTo>
                  <a:lnTo>
                    <a:pt x="1484658" y="342899"/>
                  </a:lnTo>
                  <a:lnTo>
                    <a:pt x="1526155" y="330199"/>
                  </a:lnTo>
                  <a:lnTo>
                    <a:pt x="1610209" y="279399"/>
                  </a:lnTo>
                  <a:lnTo>
                    <a:pt x="1652731" y="266699"/>
                  </a:lnTo>
                  <a:lnTo>
                    <a:pt x="1695585" y="241299"/>
                  </a:lnTo>
                  <a:lnTo>
                    <a:pt x="1738769" y="228599"/>
                  </a:lnTo>
                  <a:lnTo>
                    <a:pt x="1782283" y="203199"/>
                  </a:lnTo>
                  <a:lnTo>
                    <a:pt x="1826093" y="190499"/>
                  </a:lnTo>
                  <a:lnTo>
                    <a:pt x="1870164" y="165099"/>
                  </a:lnTo>
                  <a:lnTo>
                    <a:pt x="2323892" y="38099"/>
                  </a:lnTo>
                  <a:lnTo>
                    <a:pt x="3450401" y="38099"/>
                  </a:lnTo>
                  <a:lnTo>
                    <a:pt x="3904129" y="165099"/>
                  </a:lnTo>
                  <a:lnTo>
                    <a:pt x="3948200" y="190499"/>
                  </a:lnTo>
                  <a:lnTo>
                    <a:pt x="3992010" y="203199"/>
                  </a:lnTo>
                  <a:lnTo>
                    <a:pt x="4035524" y="228599"/>
                  </a:lnTo>
                  <a:lnTo>
                    <a:pt x="4078709" y="241299"/>
                  </a:lnTo>
                  <a:lnTo>
                    <a:pt x="4121562" y="266699"/>
                  </a:lnTo>
                  <a:lnTo>
                    <a:pt x="4164085" y="279399"/>
                  </a:lnTo>
                  <a:lnTo>
                    <a:pt x="4248139" y="330199"/>
                  </a:lnTo>
                  <a:lnTo>
                    <a:pt x="4289636" y="342899"/>
                  </a:lnTo>
                  <a:lnTo>
                    <a:pt x="4371438" y="393699"/>
                  </a:lnTo>
                  <a:lnTo>
                    <a:pt x="4491160" y="469899"/>
                  </a:lnTo>
                  <a:lnTo>
                    <a:pt x="4568860" y="520699"/>
                  </a:lnTo>
                  <a:lnTo>
                    <a:pt x="4607019" y="558799"/>
                  </a:lnTo>
                  <a:lnTo>
                    <a:pt x="4644718" y="584199"/>
                  </a:lnTo>
                  <a:lnTo>
                    <a:pt x="4718734" y="634999"/>
                  </a:lnTo>
                  <a:lnTo>
                    <a:pt x="4755021" y="673099"/>
                  </a:lnTo>
                  <a:lnTo>
                    <a:pt x="4790789" y="698499"/>
                  </a:lnTo>
                  <a:lnTo>
                    <a:pt x="4826038" y="736599"/>
                  </a:lnTo>
                  <a:lnTo>
                    <a:pt x="4860767" y="761999"/>
                  </a:lnTo>
                  <a:lnTo>
                    <a:pt x="4894977" y="800099"/>
                  </a:lnTo>
                  <a:lnTo>
                    <a:pt x="4928668" y="825499"/>
                  </a:lnTo>
                  <a:lnTo>
                    <a:pt x="4961813" y="863599"/>
                  </a:lnTo>
                  <a:lnTo>
                    <a:pt x="4994385" y="901699"/>
                  </a:lnTo>
                  <a:lnTo>
                    <a:pt x="5026383" y="927099"/>
                  </a:lnTo>
                  <a:lnTo>
                    <a:pt x="5057809" y="965199"/>
                  </a:lnTo>
                  <a:lnTo>
                    <a:pt x="5088662" y="1003299"/>
                  </a:lnTo>
                  <a:lnTo>
                    <a:pt x="5118942" y="1041399"/>
                  </a:lnTo>
                  <a:lnTo>
                    <a:pt x="5148625" y="1079499"/>
                  </a:lnTo>
                  <a:lnTo>
                    <a:pt x="5177687" y="1117599"/>
                  </a:lnTo>
                  <a:lnTo>
                    <a:pt x="5206127" y="1155699"/>
                  </a:lnTo>
                  <a:lnTo>
                    <a:pt x="5233947" y="1193799"/>
                  </a:lnTo>
                  <a:lnTo>
                    <a:pt x="5261145" y="1231899"/>
                  </a:lnTo>
                  <a:lnTo>
                    <a:pt x="5287722" y="1269999"/>
                  </a:lnTo>
                  <a:lnTo>
                    <a:pt x="5313657" y="1308099"/>
                  </a:lnTo>
                  <a:lnTo>
                    <a:pt x="5338929" y="1346199"/>
                  </a:lnTo>
                  <a:lnTo>
                    <a:pt x="5363538" y="1384299"/>
                  </a:lnTo>
                  <a:lnTo>
                    <a:pt x="5387483" y="1422399"/>
                  </a:lnTo>
                  <a:lnTo>
                    <a:pt x="5410765" y="1473199"/>
                  </a:lnTo>
                  <a:lnTo>
                    <a:pt x="5433383" y="1511299"/>
                  </a:lnTo>
                  <a:lnTo>
                    <a:pt x="5455321" y="1549399"/>
                  </a:lnTo>
                  <a:lnTo>
                    <a:pt x="5476559" y="1600199"/>
                  </a:lnTo>
                  <a:lnTo>
                    <a:pt x="5497099" y="1638299"/>
                  </a:lnTo>
                  <a:lnTo>
                    <a:pt x="5516939" y="1676399"/>
                  </a:lnTo>
                  <a:lnTo>
                    <a:pt x="5536081" y="1727199"/>
                  </a:lnTo>
                  <a:lnTo>
                    <a:pt x="5554523" y="1765299"/>
                  </a:lnTo>
                  <a:lnTo>
                    <a:pt x="5572252" y="1816099"/>
                  </a:lnTo>
                  <a:lnTo>
                    <a:pt x="5589252" y="1854199"/>
                  </a:lnTo>
                  <a:lnTo>
                    <a:pt x="5605525" y="1904999"/>
                  </a:lnTo>
                  <a:lnTo>
                    <a:pt x="5621070" y="1943099"/>
                  </a:lnTo>
                  <a:lnTo>
                    <a:pt x="5635886" y="1993899"/>
                  </a:lnTo>
                  <a:lnTo>
                    <a:pt x="5649974" y="2031999"/>
                  </a:lnTo>
                  <a:lnTo>
                    <a:pt x="5663323" y="2082799"/>
                  </a:lnTo>
                  <a:lnTo>
                    <a:pt x="5675922" y="2120899"/>
                  </a:lnTo>
                  <a:lnTo>
                    <a:pt x="5687771" y="2171699"/>
                  </a:lnTo>
                  <a:lnTo>
                    <a:pt x="5698870" y="2222499"/>
                  </a:lnTo>
                  <a:lnTo>
                    <a:pt x="5709219" y="2260599"/>
                  </a:lnTo>
                  <a:lnTo>
                    <a:pt x="5718818" y="2311399"/>
                  </a:lnTo>
                  <a:lnTo>
                    <a:pt x="5727659" y="2349499"/>
                  </a:lnTo>
                  <a:lnTo>
                    <a:pt x="5735736" y="2400299"/>
                  </a:lnTo>
                  <a:lnTo>
                    <a:pt x="5743047" y="2451099"/>
                  </a:lnTo>
                  <a:lnTo>
                    <a:pt x="5749594" y="2489199"/>
                  </a:lnTo>
                  <a:lnTo>
                    <a:pt x="5755375" y="2539999"/>
                  </a:lnTo>
                  <a:lnTo>
                    <a:pt x="5760392" y="2590799"/>
                  </a:lnTo>
                  <a:lnTo>
                    <a:pt x="5764640" y="2641599"/>
                  </a:lnTo>
                  <a:lnTo>
                    <a:pt x="5768115" y="2679699"/>
                  </a:lnTo>
                  <a:lnTo>
                    <a:pt x="5770819" y="2730499"/>
                  </a:lnTo>
                  <a:lnTo>
                    <a:pt x="5772749" y="2781299"/>
                  </a:lnTo>
                  <a:lnTo>
                    <a:pt x="5773908" y="2819399"/>
                  </a:lnTo>
                  <a:lnTo>
                    <a:pt x="5774294" y="2870199"/>
                  </a:lnTo>
                  <a:lnTo>
                    <a:pt x="5773908" y="2920999"/>
                  </a:lnTo>
                  <a:lnTo>
                    <a:pt x="5772749" y="2971799"/>
                  </a:lnTo>
                  <a:lnTo>
                    <a:pt x="5770819" y="3009899"/>
                  </a:lnTo>
                  <a:lnTo>
                    <a:pt x="5768115" y="3060699"/>
                  </a:lnTo>
                  <a:lnTo>
                    <a:pt x="5764640" y="3111499"/>
                  </a:lnTo>
                  <a:lnTo>
                    <a:pt x="5760392" y="3149599"/>
                  </a:lnTo>
                  <a:lnTo>
                    <a:pt x="5755375" y="3200399"/>
                  </a:lnTo>
                  <a:lnTo>
                    <a:pt x="5749594" y="3251199"/>
                  </a:lnTo>
                  <a:lnTo>
                    <a:pt x="5743047" y="3301999"/>
                  </a:lnTo>
                  <a:lnTo>
                    <a:pt x="5735736" y="3340099"/>
                  </a:lnTo>
                  <a:lnTo>
                    <a:pt x="5727659" y="3390899"/>
                  </a:lnTo>
                  <a:lnTo>
                    <a:pt x="5718818" y="3441699"/>
                  </a:lnTo>
                  <a:lnTo>
                    <a:pt x="5709219" y="3479799"/>
                  </a:lnTo>
                  <a:lnTo>
                    <a:pt x="5698870" y="3530599"/>
                  </a:lnTo>
                  <a:lnTo>
                    <a:pt x="5687771" y="3568699"/>
                  </a:lnTo>
                  <a:lnTo>
                    <a:pt x="5675922" y="3619499"/>
                  </a:lnTo>
                  <a:lnTo>
                    <a:pt x="5663323" y="3670299"/>
                  </a:lnTo>
                  <a:lnTo>
                    <a:pt x="5649974" y="3708399"/>
                  </a:lnTo>
                  <a:lnTo>
                    <a:pt x="5635886" y="3759199"/>
                  </a:lnTo>
                  <a:lnTo>
                    <a:pt x="5621070" y="3797299"/>
                  </a:lnTo>
                  <a:lnTo>
                    <a:pt x="5605525" y="3848099"/>
                  </a:lnTo>
                  <a:lnTo>
                    <a:pt x="5589252" y="3886199"/>
                  </a:lnTo>
                  <a:lnTo>
                    <a:pt x="5572252" y="3936999"/>
                  </a:lnTo>
                  <a:lnTo>
                    <a:pt x="5554523" y="3975099"/>
                  </a:lnTo>
                  <a:lnTo>
                    <a:pt x="5536080" y="4025899"/>
                  </a:lnTo>
                  <a:lnTo>
                    <a:pt x="5516939" y="4063999"/>
                  </a:lnTo>
                  <a:lnTo>
                    <a:pt x="5497098" y="4102099"/>
                  </a:lnTo>
                  <a:lnTo>
                    <a:pt x="5476559" y="4152899"/>
                  </a:lnTo>
                  <a:lnTo>
                    <a:pt x="5455320" y="4190999"/>
                  </a:lnTo>
                  <a:lnTo>
                    <a:pt x="5433382" y="4229099"/>
                  </a:lnTo>
                  <a:lnTo>
                    <a:pt x="5410764" y="4279899"/>
                  </a:lnTo>
                  <a:lnTo>
                    <a:pt x="5387482" y="4317999"/>
                  </a:lnTo>
                  <a:lnTo>
                    <a:pt x="5363537" y="4356099"/>
                  </a:lnTo>
                  <a:lnTo>
                    <a:pt x="5338928" y="4394199"/>
                  </a:lnTo>
                  <a:lnTo>
                    <a:pt x="5313656" y="4432299"/>
                  </a:lnTo>
                  <a:lnTo>
                    <a:pt x="5287721" y="4470399"/>
                  </a:lnTo>
                  <a:lnTo>
                    <a:pt x="5261144" y="4521199"/>
                  </a:lnTo>
                  <a:lnTo>
                    <a:pt x="5233946" y="4559299"/>
                  </a:lnTo>
                  <a:lnTo>
                    <a:pt x="5206126" y="4597399"/>
                  </a:lnTo>
                  <a:lnTo>
                    <a:pt x="5177686" y="4635499"/>
                  </a:lnTo>
                  <a:lnTo>
                    <a:pt x="5148624" y="4660899"/>
                  </a:lnTo>
                  <a:lnTo>
                    <a:pt x="5118942" y="4698999"/>
                  </a:lnTo>
                  <a:lnTo>
                    <a:pt x="5088662" y="4737099"/>
                  </a:lnTo>
                  <a:lnTo>
                    <a:pt x="5057809" y="4775199"/>
                  </a:lnTo>
                  <a:lnTo>
                    <a:pt x="5026383" y="4813299"/>
                  </a:lnTo>
                  <a:lnTo>
                    <a:pt x="4994384" y="4851399"/>
                  </a:lnTo>
                  <a:lnTo>
                    <a:pt x="4961812" y="4876799"/>
                  </a:lnTo>
                  <a:lnTo>
                    <a:pt x="4928668" y="4914899"/>
                  </a:lnTo>
                  <a:lnTo>
                    <a:pt x="4894977" y="4952999"/>
                  </a:lnTo>
                  <a:lnTo>
                    <a:pt x="4860767" y="4978399"/>
                  </a:lnTo>
                  <a:lnTo>
                    <a:pt x="4826038" y="5016499"/>
                  </a:lnTo>
                  <a:lnTo>
                    <a:pt x="4790789" y="5041899"/>
                  </a:lnTo>
                  <a:lnTo>
                    <a:pt x="4755021" y="5079999"/>
                  </a:lnTo>
                  <a:lnTo>
                    <a:pt x="4681956" y="5130799"/>
                  </a:lnTo>
                  <a:lnTo>
                    <a:pt x="4644718" y="5168899"/>
                  </a:lnTo>
                  <a:lnTo>
                    <a:pt x="4568860" y="5219699"/>
                  </a:lnTo>
                  <a:lnTo>
                    <a:pt x="4491160" y="5270499"/>
                  </a:lnTo>
                  <a:lnTo>
                    <a:pt x="4371438" y="5346699"/>
                  </a:lnTo>
                  <a:lnTo>
                    <a:pt x="4248139" y="5422899"/>
                  </a:lnTo>
                  <a:lnTo>
                    <a:pt x="4206277" y="5435599"/>
                  </a:lnTo>
                  <a:lnTo>
                    <a:pt x="4121562" y="5486399"/>
                  </a:lnTo>
                  <a:lnTo>
                    <a:pt x="4078709" y="5499099"/>
                  </a:lnTo>
                  <a:lnTo>
                    <a:pt x="4035524" y="5524499"/>
                  </a:lnTo>
                  <a:lnTo>
                    <a:pt x="3992010" y="5537199"/>
                  </a:lnTo>
                  <a:lnTo>
                    <a:pt x="3948200" y="5562599"/>
                  </a:lnTo>
                  <a:lnTo>
                    <a:pt x="3815206" y="5600699"/>
                  </a:lnTo>
                  <a:lnTo>
                    <a:pt x="3770354" y="5626099"/>
                  </a:lnTo>
                  <a:lnTo>
                    <a:pt x="3542766" y="5689599"/>
                  </a:lnTo>
                  <a:close/>
                </a:path>
                <a:path w="5774690" h="5753100">
                  <a:moveTo>
                    <a:pt x="3403974" y="5714999"/>
                  </a:moveTo>
                  <a:lnTo>
                    <a:pt x="2370319" y="5714999"/>
                  </a:lnTo>
                  <a:lnTo>
                    <a:pt x="2277616" y="5689599"/>
                  </a:lnTo>
                  <a:lnTo>
                    <a:pt x="3496677" y="5689599"/>
                  </a:lnTo>
                  <a:lnTo>
                    <a:pt x="3403974" y="5714999"/>
                  </a:lnTo>
                  <a:close/>
                </a:path>
                <a:path w="5774690" h="5753100">
                  <a:moveTo>
                    <a:pt x="3264012" y="5740399"/>
                  </a:moveTo>
                  <a:lnTo>
                    <a:pt x="2510282" y="5740399"/>
                  </a:lnTo>
                  <a:lnTo>
                    <a:pt x="2416860" y="5714999"/>
                  </a:lnTo>
                  <a:lnTo>
                    <a:pt x="3357434" y="5714999"/>
                  </a:lnTo>
                  <a:lnTo>
                    <a:pt x="3264012" y="5740399"/>
                  </a:lnTo>
                  <a:close/>
                </a:path>
                <a:path w="5774690" h="5753100">
                  <a:moveTo>
                    <a:pt x="3123067" y="5753099"/>
                  </a:moveTo>
                  <a:lnTo>
                    <a:pt x="2651227" y="5753099"/>
                  </a:lnTo>
                  <a:lnTo>
                    <a:pt x="2604157" y="5740399"/>
                  </a:lnTo>
                  <a:lnTo>
                    <a:pt x="3170137" y="5740399"/>
                  </a:lnTo>
                  <a:lnTo>
                    <a:pt x="3123067" y="5753099"/>
                  </a:lnTo>
                  <a:close/>
                </a:path>
              </a:pathLst>
            </a:custGeom>
            <a:solidFill>
              <a:srgbClr val="535353">
                <a:alpha val="50999"/>
              </a:srgbClr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9" name="object 9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897580" y="1894292"/>
              <a:ext cx="4808833" cy="4795980"/>
            </a:xfrm>
            <a:prstGeom prst="rect">
              <a:avLst/>
            </a:prstGeom>
          </p:spPr>
        </p:pic>
      </p:grpSp>
      <p:sp>
        <p:nvSpPr>
          <p:cNvPr id="10" name="object 10"/>
          <p:cNvSpPr txBox="1">
            <a:spLocks noGrp="1"/>
          </p:cNvSpPr>
          <p:nvPr>
            <p:ph type="title"/>
          </p:nvPr>
        </p:nvSpPr>
        <p:spPr>
          <a:xfrm>
            <a:off x="2640897" y="823141"/>
            <a:ext cx="12367260" cy="939800"/>
          </a:xfrm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6000" spc="-500"/>
              <a:t>“CHALLENGES</a:t>
            </a:r>
            <a:r>
              <a:rPr dirty="0" sz="6000" spc="-570"/>
              <a:t> </a:t>
            </a:r>
            <a:r>
              <a:rPr dirty="0" sz="6000" spc="-325"/>
              <a:t>AND</a:t>
            </a:r>
            <a:r>
              <a:rPr dirty="0" sz="6000" spc="-565"/>
              <a:t> </a:t>
            </a:r>
            <a:r>
              <a:rPr dirty="0" sz="6000" spc="-509"/>
              <a:t>SOLUTIONS”</a:t>
            </a:r>
            <a:endParaRPr sz="6000"/>
          </a:p>
        </p:txBody>
      </p:sp>
      <p:pic>
        <p:nvPicPr>
          <p:cNvPr id="11" name="object 11" descr=""/>
          <p:cNvPicPr/>
          <p:nvPr/>
        </p:nvPicPr>
        <p:blipFill>
          <a:blip r:embed="rId5" cstate="print"/>
          <a:stretch>
            <a:fillRect/>
          </a:stretch>
        </p:blipFill>
        <p:spPr>
          <a:xfrm>
            <a:off x="748107" y="7115711"/>
            <a:ext cx="152400" cy="152399"/>
          </a:xfrm>
          <a:prstGeom prst="rect">
            <a:avLst/>
          </a:prstGeom>
        </p:spPr>
      </p:pic>
      <p:sp>
        <p:nvSpPr>
          <p:cNvPr id="12" name="object 12" descr=""/>
          <p:cNvSpPr txBox="1">
            <a:spLocks noGrp="1"/>
          </p:cNvSpPr>
          <p:nvPr>
            <p:ph type="body" idx="1"/>
          </p:nvPr>
        </p:nvSpPr>
        <p:spPr>
          <a:prstGeom prst="rect"/>
        </p:spPr>
        <p:txBody>
          <a:bodyPr wrap="square" lIns="0" tIns="370840" rIns="0" bIns="0" rtlCol="0" vert="horz">
            <a:spAutoFit/>
          </a:bodyPr>
          <a:lstStyle/>
          <a:p>
            <a:pPr marL="121920">
              <a:lnSpc>
                <a:spcPct val="100000"/>
              </a:lnSpc>
              <a:spcBef>
                <a:spcPts val="2920"/>
              </a:spcBef>
            </a:pPr>
            <a:r>
              <a:rPr dirty="0" spc="-465"/>
              <a:t>*</a:t>
            </a:r>
            <a:r>
              <a:rPr dirty="0" spc="-480"/>
              <a:t> </a:t>
            </a:r>
            <a:r>
              <a:rPr dirty="0" spc="-295"/>
              <a:t>Precision/Encoding</a:t>
            </a:r>
            <a:r>
              <a:rPr dirty="0" spc="-480"/>
              <a:t> </a:t>
            </a:r>
            <a:r>
              <a:rPr dirty="0" spc="-320"/>
              <a:t>Differences:</a:t>
            </a:r>
          </a:p>
          <a:p>
            <a:pPr algn="ctr" marL="434975">
              <a:lnSpc>
                <a:spcPct val="100000"/>
              </a:lnSpc>
              <a:spcBef>
                <a:spcPts val="1485"/>
              </a:spcBef>
            </a:pPr>
            <a:r>
              <a:rPr dirty="0" sz="2750" spc="-45">
                <a:latin typeface="Lucida Sans Unicode"/>
                <a:cs typeface="Lucida Sans Unicode"/>
              </a:rPr>
              <a:t>Issue:</a:t>
            </a:r>
            <a:r>
              <a:rPr dirty="0" sz="2750" spc="-145">
                <a:latin typeface="Lucida Sans Unicode"/>
                <a:cs typeface="Lucida Sans Unicode"/>
              </a:rPr>
              <a:t> </a:t>
            </a:r>
            <a:r>
              <a:rPr dirty="0" sz="2750" spc="-505">
                <a:latin typeface="Lucida Sans Unicode"/>
                <a:cs typeface="Lucida Sans Unicode"/>
              </a:rPr>
              <a:t>C++</a:t>
            </a:r>
            <a:r>
              <a:rPr dirty="0" sz="2750" spc="-140">
                <a:latin typeface="Lucida Sans Unicode"/>
                <a:cs typeface="Lucida Sans Unicode"/>
              </a:rPr>
              <a:t> </a:t>
            </a:r>
            <a:r>
              <a:rPr dirty="0" sz="2750" spc="-55">
                <a:latin typeface="Lucida Sans Unicode"/>
                <a:cs typeface="Lucida Sans Unicode"/>
              </a:rPr>
              <a:t>might</a:t>
            </a:r>
            <a:r>
              <a:rPr dirty="0" sz="2750" spc="-140">
                <a:latin typeface="Lucida Sans Unicode"/>
                <a:cs typeface="Lucida Sans Unicode"/>
              </a:rPr>
              <a:t> </a:t>
            </a:r>
            <a:r>
              <a:rPr dirty="0" sz="2750" spc="-20">
                <a:latin typeface="Lucida Sans Unicode"/>
                <a:cs typeface="Lucida Sans Unicode"/>
              </a:rPr>
              <a:t>use</a:t>
            </a:r>
            <a:r>
              <a:rPr dirty="0" sz="2750" spc="-145">
                <a:latin typeface="Lucida Sans Unicode"/>
                <a:cs typeface="Lucida Sans Unicode"/>
              </a:rPr>
              <a:t> </a:t>
            </a:r>
            <a:r>
              <a:rPr dirty="0" sz="2750" spc="-130">
                <a:latin typeface="Lucida Sans Unicode"/>
                <a:cs typeface="Lucida Sans Unicode"/>
              </a:rPr>
              <a:t>high-</a:t>
            </a:r>
            <a:r>
              <a:rPr dirty="0" sz="2750" spc="-45">
                <a:latin typeface="Lucida Sans Unicode"/>
                <a:cs typeface="Lucida Sans Unicode"/>
              </a:rPr>
              <a:t>precision</a:t>
            </a:r>
            <a:r>
              <a:rPr dirty="0" sz="2750" spc="-14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floats</a:t>
            </a:r>
            <a:r>
              <a:rPr dirty="0" sz="2750" spc="-14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or</a:t>
            </a:r>
            <a:r>
              <a:rPr dirty="0" sz="2750" spc="-14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specific</a:t>
            </a:r>
            <a:r>
              <a:rPr dirty="0" sz="2750" spc="-145">
                <a:latin typeface="Lucida Sans Unicode"/>
                <a:cs typeface="Lucida Sans Unicode"/>
              </a:rPr>
              <a:t> </a:t>
            </a:r>
            <a:r>
              <a:rPr dirty="0" sz="2750" spc="-20">
                <a:latin typeface="Lucida Sans Unicode"/>
                <a:cs typeface="Lucida Sans Unicode"/>
              </a:rPr>
              <a:t>encoding</a:t>
            </a:r>
            <a:r>
              <a:rPr dirty="0" sz="2750" spc="-14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that's</a:t>
            </a:r>
            <a:r>
              <a:rPr dirty="0" sz="2750" spc="-140">
                <a:latin typeface="Lucida Sans Unicode"/>
                <a:cs typeface="Lucida Sans Unicode"/>
              </a:rPr>
              <a:t> </a:t>
            </a:r>
            <a:r>
              <a:rPr dirty="0" sz="2750" spc="-10">
                <a:latin typeface="Lucida Sans Unicode"/>
                <a:cs typeface="Lucida Sans Unicode"/>
              </a:rPr>
              <a:t>misinterpreted</a:t>
            </a:r>
            <a:r>
              <a:rPr dirty="0" sz="2750" spc="-140">
                <a:latin typeface="Lucida Sans Unicode"/>
                <a:cs typeface="Lucida Sans Unicode"/>
              </a:rPr>
              <a:t> </a:t>
            </a:r>
            <a:r>
              <a:rPr dirty="0" sz="2750" spc="-60">
                <a:latin typeface="Lucida Sans Unicode"/>
                <a:cs typeface="Lucida Sans Unicode"/>
              </a:rPr>
              <a:t>in</a:t>
            </a:r>
            <a:r>
              <a:rPr dirty="0" sz="2750" spc="-145">
                <a:latin typeface="Lucida Sans Unicode"/>
                <a:cs typeface="Lucida Sans Unicode"/>
              </a:rPr>
              <a:t> </a:t>
            </a:r>
            <a:r>
              <a:rPr dirty="0" sz="2750" spc="-10">
                <a:latin typeface="Lucida Sans Unicode"/>
                <a:cs typeface="Lucida Sans Unicode"/>
              </a:rPr>
              <a:t>Python.</a:t>
            </a:r>
            <a:endParaRPr sz="2750">
              <a:latin typeface="Lucida Sans Unicode"/>
              <a:cs typeface="Lucida Sans Unicode"/>
            </a:endParaRPr>
          </a:p>
          <a:p>
            <a:pPr algn="ctr" marL="434975">
              <a:lnSpc>
                <a:spcPct val="100000"/>
              </a:lnSpc>
              <a:spcBef>
                <a:spcPts val="535"/>
              </a:spcBef>
            </a:pPr>
            <a:r>
              <a:rPr dirty="0" sz="2750" spc="-125">
                <a:latin typeface="Lucida Sans Unicode"/>
                <a:cs typeface="Lucida Sans Unicode"/>
              </a:rPr>
              <a:t>Fix:</a:t>
            </a:r>
            <a:r>
              <a:rPr dirty="0" sz="2750" spc="-170">
                <a:latin typeface="Lucida Sans Unicode"/>
                <a:cs typeface="Lucida Sans Unicode"/>
              </a:rPr>
              <a:t> </a:t>
            </a:r>
            <a:r>
              <a:rPr dirty="0" sz="2750" spc="-55">
                <a:latin typeface="Lucida Sans Unicode"/>
                <a:cs typeface="Lucida Sans Unicode"/>
              </a:rPr>
              <a:t>Agree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-20">
                <a:latin typeface="Lucida Sans Unicode"/>
                <a:cs typeface="Lucida Sans Unicode"/>
              </a:rPr>
              <a:t>on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-20">
                <a:latin typeface="Lucida Sans Unicode"/>
                <a:cs typeface="Lucida Sans Unicode"/>
              </a:rPr>
              <a:t>encoding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-120">
                <a:latin typeface="Lucida Sans Unicode"/>
                <a:cs typeface="Lucida Sans Unicode"/>
              </a:rPr>
              <a:t>(UTF-</a:t>
            </a:r>
            <a:r>
              <a:rPr dirty="0" sz="2750" spc="-95">
                <a:latin typeface="Lucida Sans Unicode"/>
                <a:cs typeface="Lucida Sans Unicode"/>
              </a:rPr>
              <a:t>8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-55">
                <a:latin typeface="Lucida Sans Unicode"/>
                <a:cs typeface="Lucida Sans Unicode"/>
              </a:rPr>
              <a:t>is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-35">
                <a:latin typeface="Lucida Sans Unicode"/>
                <a:cs typeface="Lucida Sans Unicode"/>
              </a:rPr>
              <a:t>safe),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and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-20">
                <a:latin typeface="Lucida Sans Unicode"/>
                <a:cs typeface="Lucida Sans Unicode"/>
              </a:rPr>
              <a:t>use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consistent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-50">
                <a:latin typeface="Lucida Sans Unicode"/>
                <a:cs typeface="Lucida Sans Unicode"/>
              </a:rPr>
              <a:t>floating-</a:t>
            </a:r>
            <a:r>
              <a:rPr dirty="0" sz="2750" spc="-85">
                <a:latin typeface="Lucida Sans Unicode"/>
                <a:cs typeface="Lucida Sans Unicode"/>
              </a:rPr>
              <a:t>point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-20">
                <a:latin typeface="Lucida Sans Unicode"/>
                <a:cs typeface="Lucida Sans Unicode"/>
              </a:rPr>
              <a:t>precision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-10">
                <a:latin typeface="Lucida Sans Unicode"/>
                <a:cs typeface="Lucida Sans Unicode"/>
              </a:rPr>
              <a:t>formatting.</a:t>
            </a:r>
            <a:endParaRPr sz="2750">
              <a:latin typeface="Lucida Sans Unicode"/>
              <a:cs typeface="Lucida Sans Unicode"/>
            </a:endParaRPr>
          </a:p>
          <a:p>
            <a:pPr algn="ctr" marL="2679700" marR="2237105" indent="-635">
              <a:lnSpc>
                <a:spcPct val="116300"/>
              </a:lnSpc>
              <a:tabLst>
                <a:tab pos="3806825" algn="l"/>
                <a:tab pos="5193665" algn="l"/>
              </a:tabLst>
            </a:pPr>
            <a:r>
              <a:rPr dirty="0" sz="2750" spc="-45">
                <a:latin typeface="Lucida Sans Unicode"/>
                <a:cs typeface="Lucida Sans Unicode"/>
              </a:rPr>
              <a:t>Issue: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70">
                <a:latin typeface="Lucida Sans Unicode"/>
                <a:cs typeface="Lucida Sans Unicode"/>
              </a:rPr>
              <a:t>Python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tries</a:t>
            </a:r>
            <a:r>
              <a:rPr dirty="0" sz="2750" spc="-16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to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read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data</a:t>
            </a:r>
            <a:r>
              <a:rPr dirty="0" sz="2750" spc="-16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before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-505">
                <a:latin typeface="Lucida Sans Unicode"/>
                <a:cs typeface="Lucida Sans Unicode"/>
              </a:rPr>
              <a:t>C++</a:t>
            </a:r>
            <a:r>
              <a:rPr dirty="0" sz="2750" spc="-16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writes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it</a:t>
            </a:r>
            <a:r>
              <a:rPr dirty="0" sz="2750" spc="-165">
                <a:latin typeface="Lucida Sans Unicode"/>
                <a:cs typeface="Lucida Sans Unicode"/>
              </a:rPr>
              <a:t> </a:t>
            </a:r>
            <a:r>
              <a:rPr dirty="0" sz="2750" spc="-10">
                <a:latin typeface="Lucida Sans Unicode"/>
                <a:cs typeface="Lucida Sans Unicode"/>
              </a:rPr>
              <a:t>completely Issue:</a:t>
            </a:r>
            <a:r>
              <a:rPr dirty="0" sz="2750">
                <a:latin typeface="Lucida Sans Unicode"/>
                <a:cs typeface="Lucida Sans Unicode"/>
              </a:rPr>
              <a:t>	</a:t>
            </a:r>
            <a:r>
              <a:rPr dirty="0" sz="2750" spc="60">
                <a:latin typeface="Lucida Sans Unicode"/>
                <a:cs typeface="Lucida Sans Unicode"/>
              </a:rPr>
              <a:t>Python</a:t>
            </a:r>
            <a:r>
              <a:rPr dirty="0" sz="2750">
                <a:latin typeface="Lucida Sans Unicode"/>
                <a:cs typeface="Lucida Sans Unicode"/>
              </a:rPr>
              <a:t>	outputs</a:t>
            </a:r>
            <a:r>
              <a:rPr dirty="0" sz="2750" spc="-15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data</a:t>
            </a:r>
            <a:r>
              <a:rPr dirty="0" sz="2750" spc="-145">
                <a:latin typeface="Lucida Sans Unicode"/>
                <a:cs typeface="Lucida Sans Unicode"/>
              </a:rPr>
              <a:t> </a:t>
            </a:r>
            <a:r>
              <a:rPr dirty="0" sz="2750" spc="-60">
                <a:latin typeface="Lucida Sans Unicode"/>
                <a:cs typeface="Lucida Sans Unicode"/>
              </a:rPr>
              <a:t>in</a:t>
            </a:r>
            <a:r>
              <a:rPr dirty="0" sz="2750" spc="-14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a</a:t>
            </a:r>
            <a:r>
              <a:rPr dirty="0" sz="2750" spc="-150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format</a:t>
            </a:r>
            <a:r>
              <a:rPr dirty="0" sz="2750" spc="-145">
                <a:latin typeface="Lucida Sans Unicode"/>
                <a:cs typeface="Lucida Sans Unicode"/>
              </a:rPr>
              <a:t> </a:t>
            </a:r>
            <a:r>
              <a:rPr dirty="0" sz="2750" spc="-505">
                <a:latin typeface="Lucida Sans Unicode"/>
                <a:cs typeface="Lucida Sans Unicode"/>
              </a:rPr>
              <a:t>C++</a:t>
            </a:r>
            <a:r>
              <a:rPr dirty="0" sz="2750" spc="-14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doesn't</a:t>
            </a:r>
            <a:r>
              <a:rPr dirty="0" sz="2750" spc="-145">
                <a:latin typeface="Lucida Sans Unicode"/>
                <a:cs typeface="Lucida Sans Unicode"/>
              </a:rPr>
              <a:t> </a:t>
            </a:r>
            <a:r>
              <a:rPr dirty="0" sz="2750">
                <a:latin typeface="Lucida Sans Unicode"/>
                <a:cs typeface="Lucida Sans Unicode"/>
              </a:rPr>
              <a:t>parse</a:t>
            </a:r>
            <a:r>
              <a:rPr dirty="0" sz="2750" spc="-150">
                <a:latin typeface="Lucida Sans Unicode"/>
                <a:cs typeface="Lucida Sans Unicode"/>
              </a:rPr>
              <a:t> </a:t>
            </a:r>
            <a:r>
              <a:rPr dirty="0" sz="2750" spc="-10">
                <a:latin typeface="Lucida Sans Unicode"/>
                <a:cs typeface="Lucida Sans Unicode"/>
              </a:rPr>
              <a:t>correctly.</a:t>
            </a:r>
            <a:endParaRPr sz="2750">
              <a:latin typeface="Lucida Sans Unicode"/>
              <a:cs typeface="Lucida Sans Unicode"/>
            </a:endParaRPr>
          </a:p>
          <a:p>
            <a:pPr marL="12700">
              <a:lnSpc>
                <a:spcPct val="100000"/>
              </a:lnSpc>
              <a:spcBef>
                <a:spcPts val="3315"/>
              </a:spcBef>
            </a:pPr>
            <a:r>
              <a:rPr dirty="0" spc="-975"/>
              <a:t>*</a:t>
            </a:r>
            <a:r>
              <a:rPr dirty="0" spc="-335"/>
              <a:t>.</a:t>
            </a:r>
            <a:r>
              <a:rPr dirty="0" spc="-505"/>
              <a:t> </a:t>
            </a:r>
            <a:r>
              <a:rPr dirty="0" spc="-335"/>
              <a:t>File</a:t>
            </a:r>
            <a:r>
              <a:rPr dirty="0" spc="-500"/>
              <a:t> </a:t>
            </a:r>
            <a:r>
              <a:rPr dirty="0" spc="-265"/>
              <a:t>Handling/Paths:</a:t>
            </a:r>
          </a:p>
          <a:p>
            <a:pPr marL="955040">
              <a:lnSpc>
                <a:spcPct val="100000"/>
              </a:lnSpc>
              <a:spcBef>
                <a:spcPts val="3409"/>
              </a:spcBef>
              <a:tabLst>
                <a:tab pos="11890375" algn="l"/>
              </a:tabLst>
            </a:pPr>
            <a:r>
              <a:rPr dirty="0" sz="3400" spc="-630">
                <a:latin typeface="Lucida Sans Unicode"/>
                <a:cs typeface="Lucida Sans Unicode"/>
              </a:rPr>
              <a:t>C++</a:t>
            </a:r>
            <a:r>
              <a:rPr dirty="0" sz="3400" spc="-195">
                <a:latin typeface="Lucida Sans Unicode"/>
                <a:cs typeface="Lucida Sans Unicode"/>
              </a:rPr>
              <a:t> </a:t>
            </a:r>
            <a:r>
              <a:rPr dirty="0" sz="3400" spc="-70">
                <a:latin typeface="Lucida Sans Unicode"/>
                <a:cs typeface="Lucida Sans Unicode"/>
              </a:rPr>
              <a:t>might</a:t>
            </a:r>
            <a:r>
              <a:rPr dirty="0" sz="3400" spc="-195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read</a:t>
            </a:r>
            <a:r>
              <a:rPr dirty="0" sz="3400" spc="-195">
                <a:latin typeface="Lucida Sans Unicode"/>
                <a:cs typeface="Lucida Sans Unicode"/>
              </a:rPr>
              <a:t> </a:t>
            </a:r>
            <a:r>
              <a:rPr dirty="0" sz="3400" spc="-20">
                <a:latin typeface="Lucida Sans Unicode"/>
                <a:cs typeface="Lucida Sans Unicode"/>
              </a:rPr>
              <a:t>from</a:t>
            </a:r>
            <a:r>
              <a:rPr dirty="0" sz="3400" spc="-195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the</a:t>
            </a:r>
            <a:r>
              <a:rPr dirty="0" sz="3400" spc="-195">
                <a:latin typeface="Lucida Sans Unicode"/>
                <a:cs typeface="Lucida Sans Unicode"/>
              </a:rPr>
              <a:t> </a:t>
            </a:r>
            <a:r>
              <a:rPr dirty="0" sz="3400" spc="-65">
                <a:latin typeface="Lucida Sans Unicode"/>
                <a:cs typeface="Lucida Sans Unicode"/>
              </a:rPr>
              <a:t>wrong</a:t>
            </a:r>
            <a:r>
              <a:rPr dirty="0" sz="3400" spc="-195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path</a:t>
            </a:r>
            <a:r>
              <a:rPr dirty="0" sz="3400" spc="-195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or</a:t>
            </a:r>
            <a:r>
              <a:rPr dirty="0" sz="3400" spc="-195">
                <a:latin typeface="Lucida Sans Unicode"/>
                <a:cs typeface="Lucida Sans Unicode"/>
              </a:rPr>
              <a:t> </a:t>
            </a:r>
            <a:r>
              <a:rPr dirty="0" sz="3400" spc="50">
                <a:latin typeface="Lucida Sans Unicode"/>
                <a:cs typeface="Lucida Sans Unicode"/>
              </a:rPr>
              <a:t>at</a:t>
            </a:r>
            <a:r>
              <a:rPr dirty="0" sz="3400" spc="-195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the</a:t>
            </a:r>
            <a:r>
              <a:rPr dirty="0" sz="3400" spc="-195">
                <a:latin typeface="Lucida Sans Unicode"/>
                <a:cs typeface="Lucida Sans Unicode"/>
              </a:rPr>
              <a:t> </a:t>
            </a:r>
            <a:r>
              <a:rPr dirty="0" sz="3400" spc="-10">
                <a:latin typeface="Lucida Sans Unicode"/>
                <a:cs typeface="Lucida Sans Unicode"/>
              </a:rPr>
              <a:t>wrong</a:t>
            </a:r>
            <a:r>
              <a:rPr dirty="0" sz="3400">
                <a:latin typeface="Lucida Sans Unicode"/>
                <a:cs typeface="Lucida Sans Unicode"/>
              </a:rPr>
              <a:t>	</a:t>
            </a:r>
            <a:r>
              <a:rPr dirty="0" sz="3400" spc="-10">
                <a:latin typeface="Lucida Sans Unicode"/>
                <a:cs typeface="Lucida Sans Unicode"/>
              </a:rPr>
              <a:t>time.</a:t>
            </a:r>
            <a:endParaRPr sz="3400">
              <a:latin typeface="Lucida Sans Unicode"/>
              <a:cs typeface="Lucida Sans Unicode"/>
            </a:endParaRPr>
          </a:p>
          <a:p>
            <a:pPr marL="162560">
              <a:lnSpc>
                <a:spcPct val="100000"/>
              </a:lnSpc>
              <a:spcBef>
                <a:spcPts val="1170"/>
              </a:spcBef>
            </a:pPr>
            <a:r>
              <a:rPr dirty="0" sz="3400">
                <a:latin typeface="Lucida Sans Unicode"/>
                <a:cs typeface="Lucida Sans Unicode"/>
              </a:rPr>
              <a:t>we</a:t>
            </a:r>
            <a:r>
              <a:rPr dirty="0" sz="3400" spc="-175">
                <a:latin typeface="Lucida Sans Unicode"/>
                <a:cs typeface="Lucida Sans Unicode"/>
              </a:rPr>
              <a:t> </a:t>
            </a:r>
            <a:r>
              <a:rPr dirty="0" sz="3400" spc="60">
                <a:latin typeface="Lucida Sans Unicode"/>
                <a:cs typeface="Lucida Sans Unicode"/>
              </a:rPr>
              <a:t>faced</a:t>
            </a:r>
            <a:r>
              <a:rPr dirty="0" sz="3400" spc="-170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problem</a:t>
            </a:r>
            <a:r>
              <a:rPr dirty="0" sz="3400" spc="-175">
                <a:latin typeface="Lucida Sans Unicode"/>
                <a:cs typeface="Lucida Sans Unicode"/>
              </a:rPr>
              <a:t> </a:t>
            </a:r>
            <a:r>
              <a:rPr dirty="0" sz="3400" spc="-50">
                <a:latin typeface="Lucida Sans Unicode"/>
                <a:cs typeface="Lucida Sans Unicode"/>
              </a:rPr>
              <a:t>in</a:t>
            </a:r>
            <a:r>
              <a:rPr dirty="0" sz="3400" spc="-170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hedder</a:t>
            </a:r>
            <a:r>
              <a:rPr dirty="0" sz="3400" spc="-170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files</a:t>
            </a:r>
            <a:r>
              <a:rPr dirty="0" sz="3400" spc="-175">
                <a:latin typeface="Lucida Sans Unicode"/>
                <a:cs typeface="Lucida Sans Unicode"/>
              </a:rPr>
              <a:t> </a:t>
            </a:r>
            <a:r>
              <a:rPr dirty="0" sz="3400" spc="-50">
                <a:latin typeface="Lucida Sans Unicode"/>
                <a:cs typeface="Lucida Sans Unicode"/>
              </a:rPr>
              <a:t>in</a:t>
            </a:r>
            <a:r>
              <a:rPr dirty="0" sz="3400" spc="-170">
                <a:latin typeface="Lucida Sans Unicode"/>
                <a:cs typeface="Lucida Sans Unicode"/>
              </a:rPr>
              <a:t> </a:t>
            </a:r>
            <a:r>
              <a:rPr dirty="0" sz="3400" spc="-600">
                <a:latin typeface="Lucida Sans Unicode"/>
                <a:cs typeface="Lucida Sans Unicode"/>
              </a:rPr>
              <a:t>C++</a:t>
            </a:r>
            <a:r>
              <a:rPr dirty="0" sz="3400" spc="-170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and</a:t>
            </a:r>
            <a:r>
              <a:rPr dirty="0" sz="3400" spc="-175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we</a:t>
            </a:r>
            <a:r>
              <a:rPr dirty="0" sz="3400" spc="-170">
                <a:latin typeface="Lucida Sans Unicode"/>
                <a:cs typeface="Lucida Sans Unicode"/>
              </a:rPr>
              <a:t> </a:t>
            </a:r>
            <a:r>
              <a:rPr dirty="0" sz="3400" spc="-55">
                <a:latin typeface="Lucida Sans Unicode"/>
                <a:cs typeface="Lucida Sans Unicode"/>
              </a:rPr>
              <a:t>got</a:t>
            </a:r>
            <a:r>
              <a:rPr dirty="0" sz="3400" spc="-175">
                <a:latin typeface="Lucida Sans Unicode"/>
                <a:cs typeface="Lucida Sans Unicode"/>
              </a:rPr>
              <a:t> </a:t>
            </a:r>
            <a:r>
              <a:rPr dirty="0" sz="3400" spc="55">
                <a:latin typeface="Lucida Sans Unicode"/>
                <a:cs typeface="Lucida Sans Unicode"/>
              </a:rPr>
              <a:t>the</a:t>
            </a:r>
            <a:r>
              <a:rPr dirty="0" sz="3400" spc="-170">
                <a:latin typeface="Lucida Sans Unicode"/>
                <a:cs typeface="Lucida Sans Unicode"/>
              </a:rPr>
              <a:t> </a:t>
            </a:r>
            <a:r>
              <a:rPr dirty="0" sz="3400">
                <a:latin typeface="Lucida Sans Unicode"/>
                <a:cs typeface="Lucida Sans Unicode"/>
              </a:rPr>
              <a:t>output</a:t>
            </a:r>
            <a:r>
              <a:rPr dirty="0" sz="3400" spc="-170">
                <a:latin typeface="Lucida Sans Unicode"/>
                <a:cs typeface="Lucida Sans Unicode"/>
              </a:rPr>
              <a:t> </a:t>
            </a:r>
            <a:r>
              <a:rPr dirty="0" sz="3400" spc="-50">
                <a:latin typeface="Lucida Sans Unicode"/>
                <a:cs typeface="Lucida Sans Unicode"/>
              </a:rPr>
              <a:t>in</a:t>
            </a:r>
            <a:r>
              <a:rPr dirty="0" sz="3400" spc="-175">
                <a:latin typeface="Lucida Sans Unicode"/>
                <a:cs typeface="Lucida Sans Unicode"/>
              </a:rPr>
              <a:t> </a:t>
            </a:r>
            <a:r>
              <a:rPr dirty="0" sz="3400" spc="-10">
                <a:latin typeface="Lucida Sans Unicode"/>
                <a:cs typeface="Lucida Sans Unicode"/>
              </a:rPr>
              <a:t>Python..</a:t>
            </a:r>
            <a:endParaRPr sz="3400">
              <a:latin typeface="Lucida Sans Unicode"/>
              <a:cs typeface="Lucida Sans Unicode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 descr=""/>
          <p:cNvSpPr txBox="1"/>
          <p:nvPr/>
        </p:nvSpPr>
        <p:spPr>
          <a:xfrm>
            <a:off x="422810" y="1934137"/>
            <a:ext cx="604456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229">
                <a:solidFill>
                  <a:srgbClr val="FFFFFF"/>
                </a:solidFill>
                <a:latin typeface="Arial Black"/>
                <a:cs typeface="Arial Black"/>
              </a:rPr>
              <a:t>“input</a:t>
            </a:r>
            <a:r>
              <a:rPr dirty="0" sz="7000" spc="-64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000" spc="-505">
                <a:solidFill>
                  <a:srgbClr val="FFFFFF"/>
                </a:solidFill>
                <a:latin typeface="Arial Black"/>
                <a:cs typeface="Arial Black"/>
              </a:rPr>
              <a:t>image”</a:t>
            </a:r>
            <a:endParaRPr sz="7000">
              <a:latin typeface="Arial Black"/>
              <a:cs typeface="Arial Black"/>
            </a:endParaRPr>
          </a:p>
        </p:txBody>
      </p:sp>
      <p:sp>
        <p:nvSpPr>
          <p:cNvPr id="3" name="object 3" descr=""/>
          <p:cNvSpPr txBox="1"/>
          <p:nvPr/>
        </p:nvSpPr>
        <p:spPr>
          <a:xfrm>
            <a:off x="11257178" y="2053292"/>
            <a:ext cx="6689725" cy="10922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7000" spc="-254">
                <a:solidFill>
                  <a:srgbClr val="FFFFFF"/>
                </a:solidFill>
                <a:latin typeface="Arial Black"/>
                <a:cs typeface="Arial Black"/>
              </a:rPr>
              <a:t>“output</a:t>
            </a:r>
            <a:r>
              <a:rPr dirty="0" sz="7000" spc="-650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7000" spc="-505">
                <a:solidFill>
                  <a:srgbClr val="FFFFFF"/>
                </a:solidFill>
                <a:latin typeface="Arial Black"/>
                <a:cs typeface="Arial Black"/>
              </a:rPr>
              <a:t>image”</a:t>
            </a:r>
            <a:endParaRPr sz="7000">
              <a:latin typeface="Arial Black"/>
              <a:cs typeface="Arial Black"/>
            </a:endParaRPr>
          </a:p>
        </p:txBody>
      </p:sp>
      <p:sp>
        <p:nvSpPr>
          <p:cNvPr id="4" name="object 4" descr=""/>
          <p:cNvSpPr txBox="1"/>
          <p:nvPr/>
        </p:nvSpPr>
        <p:spPr>
          <a:xfrm>
            <a:off x="201440" y="9427753"/>
            <a:ext cx="6487160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>
                <a:solidFill>
                  <a:srgbClr val="FFFFFF"/>
                </a:solidFill>
                <a:latin typeface="Lucida Sans Unicode"/>
                <a:cs typeface="Lucida Sans Unicode"/>
              </a:rPr>
              <a:t>TOOLS</a:t>
            </a:r>
            <a:r>
              <a:rPr dirty="0" sz="34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145">
                <a:solidFill>
                  <a:srgbClr val="FFFFFF"/>
                </a:solidFill>
                <a:latin typeface="Lucida Sans Unicode"/>
                <a:cs typeface="Lucida Sans Unicode"/>
              </a:rPr>
              <a:t>USED</a:t>
            </a:r>
            <a:r>
              <a:rPr dirty="0" sz="3400" spc="-215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90">
                <a:solidFill>
                  <a:srgbClr val="FFFFFF"/>
                </a:solidFill>
                <a:latin typeface="Lucida Sans Unicode"/>
                <a:cs typeface="Lucida Sans Unicode"/>
              </a:rPr>
              <a:t>:</a:t>
            </a:r>
            <a:r>
              <a:rPr dirty="0" sz="3400" spc="-210">
                <a:solidFill>
                  <a:srgbClr val="FFFFFF"/>
                </a:solidFill>
                <a:latin typeface="Lucida Sans Unicode"/>
                <a:cs typeface="Lucida Sans Unicode"/>
              </a:rPr>
              <a:t> </a:t>
            </a:r>
            <a:r>
              <a:rPr dirty="0" sz="3400" spc="-10">
                <a:solidFill>
                  <a:srgbClr val="FFFFFF"/>
                </a:solidFill>
                <a:latin typeface="Lucida Sans Unicode"/>
                <a:cs typeface="Lucida Sans Unicode"/>
              </a:rPr>
              <a:t>VSCNVA,VSGDB.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5" name="object 5" descr=""/>
          <p:cNvSpPr txBox="1"/>
          <p:nvPr/>
        </p:nvSpPr>
        <p:spPr>
          <a:xfrm>
            <a:off x="11135468" y="9427753"/>
            <a:ext cx="6933565" cy="54356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3400" spc="-10">
                <a:solidFill>
                  <a:srgbClr val="FFFFFF"/>
                </a:solidFill>
                <a:latin typeface="Lucida Sans Unicode"/>
                <a:cs typeface="Lucida Sans Unicode"/>
              </a:rPr>
              <a:t>REFERENCE:CHATGPT,BROWSER.</a:t>
            </a:r>
            <a:endParaRPr sz="34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>
            <a:spLocks noGrp="1"/>
          </p:cNvSpPr>
          <p:nvPr>
            <p:ph type="title"/>
          </p:nvPr>
        </p:nvSpPr>
        <p:spPr>
          <a:prstGeom prst="rect"/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pc="-535"/>
              <a:t>RESU</a:t>
            </a:r>
            <a:r>
              <a:rPr dirty="0" spc="-1160"/>
              <a:t>L</a:t>
            </a:r>
            <a:r>
              <a:rPr dirty="0" spc="-484"/>
              <a:t>T</a:t>
            </a:r>
            <a:r>
              <a:rPr dirty="0" spc="-535"/>
              <a:t>S</a:t>
            </a:r>
            <a:r>
              <a:rPr dirty="0" spc="-525"/>
              <a:t>: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bject 2" descr=""/>
          <p:cNvGrpSpPr/>
          <p:nvPr/>
        </p:nvGrpSpPr>
        <p:grpSpPr>
          <a:xfrm>
            <a:off x="0" y="0"/>
            <a:ext cx="18288000" cy="10287000"/>
            <a:chOff x="0" y="0"/>
            <a:chExt cx="18288000" cy="10287000"/>
          </a:xfrm>
        </p:grpSpPr>
        <p:pic>
          <p:nvPicPr>
            <p:cNvPr id="3" name="object 3" descr=""/>
            <p:cNvPicPr/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7999" cy="10286999"/>
            </a:xfrm>
            <a:prstGeom prst="rect">
              <a:avLst/>
            </a:prstGeom>
          </p:spPr>
        </p:pic>
        <p:sp>
          <p:nvSpPr>
            <p:cNvPr id="4" name="object 4" descr=""/>
            <p:cNvSpPr/>
            <p:nvPr/>
          </p:nvSpPr>
          <p:spPr>
            <a:xfrm>
              <a:off x="694093" y="907071"/>
              <a:ext cx="1808480" cy="991869"/>
            </a:xfrm>
            <a:custGeom>
              <a:avLst/>
              <a:gdLst/>
              <a:ahLst/>
              <a:cxnLst/>
              <a:rect l="l" t="t" r="r" b="b"/>
              <a:pathLst>
                <a:path w="1808480" h="991869">
                  <a:moveTo>
                    <a:pt x="1401127" y="517664"/>
                  </a:moveTo>
                  <a:lnTo>
                    <a:pt x="1380045" y="471868"/>
                  </a:lnTo>
                  <a:lnTo>
                    <a:pt x="1334770" y="458927"/>
                  </a:lnTo>
                  <a:lnTo>
                    <a:pt x="1298663" y="459752"/>
                  </a:lnTo>
                  <a:lnTo>
                    <a:pt x="1251775" y="466331"/>
                  </a:lnTo>
                  <a:lnTo>
                    <a:pt x="1192733" y="479361"/>
                  </a:lnTo>
                  <a:lnTo>
                    <a:pt x="1120165" y="499516"/>
                  </a:lnTo>
                  <a:lnTo>
                    <a:pt x="1032725" y="527443"/>
                  </a:lnTo>
                  <a:lnTo>
                    <a:pt x="929055" y="563854"/>
                  </a:lnTo>
                  <a:lnTo>
                    <a:pt x="874547" y="583323"/>
                  </a:lnTo>
                  <a:lnTo>
                    <a:pt x="821093" y="601713"/>
                  </a:lnTo>
                  <a:lnTo>
                    <a:pt x="768870" y="618985"/>
                  </a:lnTo>
                  <a:lnTo>
                    <a:pt x="718083" y="635076"/>
                  </a:lnTo>
                  <a:lnTo>
                    <a:pt x="668921" y="649973"/>
                  </a:lnTo>
                  <a:lnTo>
                    <a:pt x="621588" y="663613"/>
                  </a:lnTo>
                  <a:lnTo>
                    <a:pt x="576262" y="675957"/>
                  </a:lnTo>
                  <a:lnTo>
                    <a:pt x="533146" y="686981"/>
                  </a:lnTo>
                  <a:lnTo>
                    <a:pt x="492455" y="696620"/>
                  </a:lnTo>
                  <a:lnTo>
                    <a:pt x="454342" y="704837"/>
                  </a:lnTo>
                  <a:lnTo>
                    <a:pt x="377647" y="718121"/>
                  </a:lnTo>
                  <a:lnTo>
                    <a:pt x="318122" y="723214"/>
                  </a:lnTo>
                  <a:lnTo>
                    <a:pt x="278117" y="719594"/>
                  </a:lnTo>
                  <a:lnTo>
                    <a:pt x="259969" y="706742"/>
                  </a:lnTo>
                  <a:lnTo>
                    <a:pt x="264998" y="686130"/>
                  </a:lnTo>
                  <a:lnTo>
                    <a:pt x="291185" y="659003"/>
                  </a:lnTo>
                  <a:lnTo>
                    <a:pt x="336613" y="626351"/>
                  </a:lnTo>
                  <a:lnTo>
                    <a:pt x="399351" y="589191"/>
                  </a:lnTo>
                  <a:lnTo>
                    <a:pt x="405587" y="584390"/>
                  </a:lnTo>
                  <a:lnTo>
                    <a:pt x="398983" y="542785"/>
                  </a:lnTo>
                  <a:lnTo>
                    <a:pt x="387464" y="539661"/>
                  </a:lnTo>
                  <a:lnTo>
                    <a:pt x="375208" y="542328"/>
                  </a:lnTo>
                  <a:lnTo>
                    <a:pt x="305066" y="577723"/>
                  </a:lnTo>
                  <a:lnTo>
                    <a:pt x="240944" y="612241"/>
                  </a:lnTo>
                  <a:lnTo>
                    <a:pt x="183311" y="645604"/>
                  </a:lnTo>
                  <a:lnTo>
                    <a:pt x="132638" y="677545"/>
                  </a:lnTo>
                  <a:lnTo>
                    <a:pt x="89382" y="707809"/>
                  </a:lnTo>
                  <a:lnTo>
                    <a:pt x="54025" y="736130"/>
                  </a:lnTo>
                  <a:lnTo>
                    <a:pt x="8864" y="785876"/>
                  </a:lnTo>
                  <a:lnTo>
                    <a:pt x="0" y="806767"/>
                  </a:lnTo>
                  <a:lnTo>
                    <a:pt x="889" y="824661"/>
                  </a:lnTo>
                  <a:lnTo>
                    <a:pt x="54356" y="854646"/>
                  </a:lnTo>
                  <a:lnTo>
                    <a:pt x="127457" y="858024"/>
                  </a:lnTo>
                  <a:lnTo>
                    <a:pt x="173951" y="854976"/>
                  </a:lnTo>
                  <a:lnTo>
                    <a:pt x="226504" y="848868"/>
                  </a:lnTo>
                  <a:lnTo>
                    <a:pt x="284695" y="839774"/>
                  </a:lnTo>
                  <a:lnTo>
                    <a:pt x="348094" y="827786"/>
                  </a:lnTo>
                  <a:lnTo>
                    <a:pt x="416280" y="812965"/>
                  </a:lnTo>
                  <a:lnTo>
                    <a:pt x="488810" y="795401"/>
                  </a:lnTo>
                  <a:lnTo>
                    <a:pt x="496290" y="794613"/>
                  </a:lnTo>
                  <a:lnTo>
                    <a:pt x="503555" y="795921"/>
                  </a:lnTo>
                  <a:lnTo>
                    <a:pt x="510146" y="799211"/>
                  </a:lnTo>
                  <a:lnTo>
                    <a:pt x="515620" y="804341"/>
                  </a:lnTo>
                  <a:lnTo>
                    <a:pt x="547027" y="840232"/>
                  </a:lnTo>
                  <a:lnTo>
                    <a:pt x="581482" y="872680"/>
                  </a:lnTo>
                  <a:lnTo>
                    <a:pt x="618667" y="901547"/>
                  </a:lnTo>
                  <a:lnTo>
                    <a:pt x="658291" y="926693"/>
                  </a:lnTo>
                  <a:lnTo>
                    <a:pt x="700036" y="947978"/>
                  </a:lnTo>
                  <a:lnTo>
                    <a:pt x="743610" y="965263"/>
                  </a:lnTo>
                  <a:lnTo>
                    <a:pt x="788708" y="978382"/>
                  </a:lnTo>
                  <a:lnTo>
                    <a:pt x="834999" y="987221"/>
                  </a:lnTo>
                  <a:lnTo>
                    <a:pt x="882205" y="991628"/>
                  </a:lnTo>
                  <a:lnTo>
                    <a:pt x="930021" y="991450"/>
                  </a:lnTo>
                  <a:lnTo>
                    <a:pt x="978115" y="986574"/>
                  </a:lnTo>
                  <a:lnTo>
                    <a:pt x="1026210" y="976820"/>
                  </a:lnTo>
                  <a:lnTo>
                    <a:pt x="1074000" y="962075"/>
                  </a:lnTo>
                  <a:lnTo>
                    <a:pt x="1134986" y="936498"/>
                  </a:lnTo>
                  <a:lnTo>
                    <a:pt x="1188173" y="907465"/>
                  </a:lnTo>
                  <a:lnTo>
                    <a:pt x="1234046" y="875474"/>
                  </a:lnTo>
                  <a:lnTo>
                    <a:pt x="1273124" y="841032"/>
                  </a:lnTo>
                  <a:lnTo>
                    <a:pt x="1305902" y="804633"/>
                  </a:lnTo>
                  <a:lnTo>
                    <a:pt x="1332877" y="766775"/>
                  </a:lnTo>
                  <a:lnTo>
                    <a:pt x="1354569" y="727976"/>
                  </a:lnTo>
                  <a:lnTo>
                    <a:pt x="1371460" y="688721"/>
                  </a:lnTo>
                  <a:lnTo>
                    <a:pt x="1384046" y="649528"/>
                  </a:lnTo>
                  <a:lnTo>
                    <a:pt x="1392859" y="610882"/>
                  </a:lnTo>
                  <a:lnTo>
                    <a:pt x="1401102" y="537260"/>
                  </a:lnTo>
                  <a:lnTo>
                    <a:pt x="1401127" y="517664"/>
                  </a:lnTo>
                  <a:close/>
                </a:path>
                <a:path w="1808480" h="991869">
                  <a:moveTo>
                    <a:pt x="1808302" y="186245"/>
                  </a:moveTo>
                  <a:lnTo>
                    <a:pt x="1779079" y="143294"/>
                  </a:lnTo>
                  <a:lnTo>
                    <a:pt x="1718157" y="133604"/>
                  </a:lnTo>
                  <a:lnTo>
                    <a:pt x="1676730" y="133807"/>
                  </a:lnTo>
                  <a:lnTo>
                    <a:pt x="1628584" y="137287"/>
                  </a:lnTo>
                  <a:lnTo>
                    <a:pt x="1574190" y="143929"/>
                  </a:lnTo>
                  <a:lnTo>
                    <a:pt x="1513979" y="153657"/>
                  </a:lnTo>
                  <a:lnTo>
                    <a:pt x="1448435" y="166395"/>
                  </a:lnTo>
                  <a:lnTo>
                    <a:pt x="1377988" y="182067"/>
                  </a:lnTo>
                  <a:lnTo>
                    <a:pt x="1303096" y="200558"/>
                  </a:lnTo>
                  <a:lnTo>
                    <a:pt x="1271968" y="162560"/>
                  </a:lnTo>
                  <a:lnTo>
                    <a:pt x="1237513" y="128143"/>
                  </a:lnTo>
                  <a:lnTo>
                    <a:pt x="1200086" y="97459"/>
                  </a:lnTo>
                  <a:lnTo>
                    <a:pt x="1160005" y="70650"/>
                  </a:lnTo>
                  <a:lnTo>
                    <a:pt x="1117612" y="47879"/>
                  </a:lnTo>
                  <a:lnTo>
                    <a:pt x="1073226" y="29311"/>
                  </a:lnTo>
                  <a:lnTo>
                    <a:pt x="1027188" y="15087"/>
                  </a:lnTo>
                  <a:lnTo>
                    <a:pt x="979817" y="5346"/>
                  </a:lnTo>
                  <a:lnTo>
                    <a:pt x="931443" y="279"/>
                  </a:lnTo>
                  <a:lnTo>
                    <a:pt x="882408" y="0"/>
                  </a:lnTo>
                  <a:lnTo>
                    <a:pt x="833031" y="4699"/>
                  </a:lnTo>
                  <a:lnTo>
                    <a:pt x="783653" y="14503"/>
                  </a:lnTo>
                  <a:lnTo>
                    <a:pt x="734593" y="29578"/>
                  </a:lnTo>
                  <a:lnTo>
                    <a:pt x="673303" y="55486"/>
                  </a:lnTo>
                  <a:lnTo>
                    <a:pt x="620014" y="85166"/>
                  </a:lnTo>
                  <a:lnTo>
                    <a:pt x="574179" y="118021"/>
                  </a:lnTo>
                  <a:lnTo>
                    <a:pt x="535279" y="153428"/>
                  </a:lnTo>
                  <a:lnTo>
                    <a:pt x="502754" y="190792"/>
                  </a:lnTo>
                  <a:lnTo>
                    <a:pt x="476072" y="229514"/>
                  </a:lnTo>
                  <a:lnTo>
                    <a:pt x="454698" y="268973"/>
                  </a:lnTo>
                  <a:lnTo>
                    <a:pt x="438086" y="308571"/>
                  </a:lnTo>
                  <a:lnTo>
                    <a:pt x="425704" y="347713"/>
                  </a:lnTo>
                  <a:lnTo>
                    <a:pt x="416991" y="385800"/>
                  </a:lnTo>
                  <a:lnTo>
                    <a:pt x="413054" y="424281"/>
                  </a:lnTo>
                  <a:lnTo>
                    <a:pt x="415455" y="441452"/>
                  </a:lnTo>
                  <a:lnTo>
                    <a:pt x="422249" y="456412"/>
                  </a:lnTo>
                  <a:lnTo>
                    <a:pt x="434555" y="468490"/>
                  </a:lnTo>
                  <a:lnTo>
                    <a:pt x="453466" y="477088"/>
                  </a:lnTo>
                  <a:lnTo>
                    <a:pt x="480110" y="481558"/>
                  </a:lnTo>
                  <a:lnTo>
                    <a:pt x="515581" y="481266"/>
                  </a:lnTo>
                  <a:lnTo>
                    <a:pt x="561009" y="475576"/>
                  </a:lnTo>
                  <a:lnTo>
                    <a:pt x="617486" y="463842"/>
                  </a:lnTo>
                  <a:lnTo>
                    <a:pt x="686130" y="445452"/>
                  </a:lnTo>
                  <a:lnTo>
                    <a:pt x="768057" y="419760"/>
                  </a:lnTo>
                  <a:lnTo>
                    <a:pt x="864374" y="386130"/>
                  </a:lnTo>
                  <a:lnTo>
                    <a:pt x="918019" y="366953"/>
                  </a:lnTo>
                  <a:lnTo>
                    <a:pt x="970673" y="348830"/>
                  </a:lnTo>
                  <a:lnTo>
                    <a:pt x="1022121" y="331787"/>
                  </a:lnTo>
                  <a:lnTo>
                    <a:pt x="1072197" y="315887"/>
                  </a:lnTo>
                  <a:lnTo>
                    <a:pt x="1120698" y="301155"/>
                  </a:lnTo>
                  <a:lnTo>
                    <a:pt x="1167460" y="287629"/>
                  </a:lnTo>
                  <a:lnTo>
                    <a:pt x="1212278" y="275348"/>
                  </a:lnTo>
                  <a:lnTo>
                    <a:pt x="1254975" y="264350"/>
                  </a:lnTo>
                  <a:lnTo>
                    <a:pt x="1295374" y="254685"/>
                  </a:lnTo>
                  <a:lnTo>
                    <a:pt x="1333271" y="246380"/>
                  </a:lnTo>
                  <a:lnTo>
                    <a:pt x="1412214" y="232359"/>
                  </a:lnTo>
                  <a:lnTo>
                    <a:pt x="1473542" y="226796"/>
                  </a:lnTo>
                  <a:lnTo>
                    <a:pt x="1514792" y="230251"/>
                  </a:lnTo>
                  <a:lnTo>
                    <a:pt x="1533448" y="243243"/>
                  </a:lnTo>
                  <a:lnTo>
                    <a:pt x="1529549" y="262064"/>
                  </a:lnTo>
                  <a:lnTo>
                    <a:pt x="1507413" y="286550"/>
                  </a:lnTo>
                  <a:lnTo>
                    <a:pt x="1468564" y="315887"/>
                  </a:lnTo>
                  <a:lnTo>
                    <a:pt x="1414513" y="349313"/>
                  </a:lnTo>
                  <a:lnTo>
                    <a:pt x="1402715" y="358902"/>
                  </a:lnTo>
                  <a:lnTo>
                    <a:pt x="1394650" y="371386"/>
                  </a:lnTo>
                  <a:lnTo>
                    <a:pt x="1390738" y="385762"/>
                  </a:lnTo>
                  <a:lnTo>
                    <a:pt x="1391348" y="401015"/>
                  </a:lnTo>
                  <a:lnTo>
                    <a:pt x="1391539" y="402005"/>
                  </a:lnTo>
                  <a:lnTo>
                    <a:pt x="1400949" y="422541"/>
                  </a:lnTo>
                  <a:lnTo>
                    <a:pt x="1417828" y="436016"/>
                  </a:lnTo>
                  <a:lnTo>
                    <a:pt x="1438935" y="440905"/>
                  </a:lnTo>
                  <a:lnTo>
                    <a:pt x="1461008" y="435698"/>
                  </a:lnTo>
                  <a:lnTo>
                    <a:pt x="1533321" y="398233"/>
                  </a:lnTo>
                  <a:lnTo>
                    <a:pt x="1598510" y="361911"/>
                  </a:lnTo>
                  <a:lnTo>
                    <a:pt x="1656029" y="327063"/>
                  </a:lnTo>
                  <a:lnTo>
                    <a:pt x="1705279" y="294017"/>
                  </a:lnTo>
                  <a:lnTo>
                    <a:pt x="1745691" y="263080"/>
                  </a:lnTo>
                  <a:lnTo>
                    <a:pt x="1776717" y="234594"/>
                  </a:lnTo>
                  <a:lnTo>
                    <a:pt x="1797773" y="208876"/>
                  </a:lnTo>
                  <a:lnTo>
                    <a:pt x="1808302" y="186245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 wrap="square" lIns="0" tIns="0" rIns="0" bIns="0" rtlCol="0"/>
            <a:lstStyle/>
            <a:p/>
          </p:txBody>
        </p:sp>
      </p:grpSp>
      <p:grpSp>
        <p:nvGrpSpPr>
          <p:cNvPr id="5" name="object 5" descr=""/>
          <p:cNvGrpSpPr/>
          <p:nvPr/>
        </p:nvGrpSpPr>
        <p:grpSpPr>
          <a:xfrm>
            <a:off x="945462" y="3798626"/>
            <a:ext cx="2793365" cy="2781300"/>
            <a:chOff x="945462" y="3798626"/>
            <a:chExt cx="2793365" cy="2781300"/>
          </a:xfrm>
        </p:grpSpPr>
        <p:sp>
          <p:nvSpPr>
            <p:cNvPr id="6" name="object 6" descr=""/>
            <p:cNvSpPr/>
            <p:nvPr/>
          </p:nvSpPr>
          <p:spPr>
            <a:xfrm>
              <a:off x="945462" y="3798626"/>
              <a:ext cx="2793365" cy="2781300"/>
            </a:xfrm>
            <a:custGeom>
              <a:avLst/>
              <a:gdLst/>
              <a:ahLst/>
              <a:cxnLst/>
              <a:rect l="l" t="t" r="r" b="b"/>
              <a:pathLst>
                <a:path w="2793365" h="2781300">
                  <a:moveTo>
                    <a:pt x="1601556" y="12699"/>
                  </a:moveTo>
                  <a:lnTo>
                    <a:pt x="1191699" y="12699"/>
                  </a:lnTo>
                  <a:lnTo>
                    <a:pt x="1225655" y="0"/>
                  </a:lnTo>
                  <a:lnTo>
                    <a:pt x="1567600" y="0"/>
                  </a:lnTo>
                  <a:lnTo>
                    <a:pt x="1601556" y="12699"/>
                  </a:lnTo>
                  <a:close/>
                </a:path>
                <a:path w="2793365" h="2781300">
                  <a:moveTo>
                    <a:pt x="1669096" y="25399"/>
                  </a:moveTo>
                  <a:lnTo>
                    <a:pt x="1124159" y="25399"/>
                  </a:lnTo>
                  <a:lnTo>
                    <a:pt x="1157867" y="12699"/>
                  </a:lnTo>
                  <a:lnTo>
                    <a:pt x="1635388" y="12699"/>
                  </a:lnTo>
                  <a:lnTo>
                    <a:pt x="1669096" y="25399"/>
                  </a:lnTo>
                  <a:close/>
                </a:path>
                <a:path w="2793365" h="2781300">
                  <a:moveTo>
                    <a:pt x="1769116" y="50799"/>
                  </a:moveTo>
                  <a:lnTo>
                    <a:pt x="1024139" y="50799"/>
                  </a:lnTo>
                  <a:lnTo>
                    <a:pt x="1090614" y="25399"/>
                  </a:lnTo>
                  <a:lnTo>
                    <a:pt x="1702641" y="25399"/>
                  </a:lnTo>
                  <a:lnTo>
                    <a:pt x="1769116" y="50799"/>
                  </a:lnTo>
                  <a:close/>
                </a:path>
                <a:path w="2793365" h="2781300">
                  <a:moveTo>
                    <a:pt x="1769116" y="2743199"/>
                  </a:moveTo>
                  <a:lnTo>
                    <a:pt x="1024139" y="2743199"/>
                  </a:lnTo>
                  <a:lnTo>
                    <a:pt x="862161" y="2679699"/>
                  </a:lnTo>
                  <a:lnTo>
                    <a:pt x="738262" y="2628899"/>
                  </a:lnTo>
                  <a:lnTo>
                    <a:pt x="708223" y="2603499"/>
                  </a:lnTo>
                  <a:lnTo>
                    <a:pt x="678617" y="2590799"/>
                  </a:lnTo>
                  <a:lnTo>
                    <a:pt x="649443" y="2565399"/>
                  </a:lnTo>
                  <a:lnTo>
                    <a:pt x="620702" y="2552699"/>
                  </a:lnTo>
                  <a:lnTo>
                    <a:pt x="592429" y="2527299"/>
                  </a:lnTo>
                  <a:lnTo>
                    <a:pt x="564657" y="2514599"/>
                  </a:lnTo>
                  <a:lnTo>
                    <a:pt x="537386" y="2489199"/>
                  </a:lnTo>
                  <a:lnTo>
                    <a:pt x="510616" y="2476499"/>
                  </a:lnTo>
                  <a:lnTo>
                    <a:pt x="458709" y="2425699"/>
                  </a:lnTo>
                  <a:lnTo>
                    <a:pt x="409062" y="2374899"/>
                  </a:lnTo>
                  <a:lnTo>
                    <a:pt x="361794" y="2324099"/>
                  </a:lnTo>
                  <a:lnTo>
                    <a:pt x="317019" y="2273299"/>
                  </a:lnTo>
                  <a:lnTo>
                    <a:pt x="274845" y="2222499"/>
                  </a:lnTo>
                  <a:lnTo>
                    <a:pt x="235374" y="2171699"/>
                  </a:lnTo>
                  <a:lnTo>
                    <a:pt x="216675" y="2133599"/>
                  </a:lnTo>
                  <a:lnTo>
                    <a:pt x="198699" y="2108199"/>
                  </a:lnTo>
                  <a:lnTo>
                    <a:pt x="181444" y="2082799"/>
                  </a:lnTo>
                  <a:lnTo>
                    <a:pt x="164911" y="2044699"/>
                  </a:lnTo>
                  <a:lnTo>
                    <a:pt x="149120" y="2019299"/>
                  </a:lnTo>
                  <a:lnTo>
                    <a:pt x="134090" y="1993899"/>
                  </a:lnTo>
                  <a:lnTo>
                    <a:pt x="119820" y="1955799"/>
                  </a:lnTo>
                  <a:lnTo>
                    <a:pt x="106311" y="1930399"/>
                  </a:lnTo>
                  <a:lnTo>
                    <a:pt x="93579" y="1892299"/>
                  </a:lnTo>
                  <a:lnTo>
                    <a:pt x="81640" y="1866899"/>
                  </a:lnTo>
                  <a:lnTo>
                    <a:pt x="70492" y="1828799"/>
                  </a:lnTo>
                  <a:lnTo>
                    <a:pt x="60138" y="1790699"/>
                  </a:lnTo>
                  <a:lnTo>
                    <a:pt x="50587" y="1765299"/>
                  </a:lnTo>
                  <a:lnTo>
                    <a:pt x="41854" y="1727199"/>
                  </a:lnTo>
                  <a:lnTo>
                    <a:pt x="33936" y="1701799"/>
                  </a:lnTo>
                  <a:lnTo>
                    <a:pt x="26835" y="1663699"/>
                  </a:lnTo>
                  <a:lnTo>
                    <a:pt x="20559" y="1625599"/>
                  </a:lnTo>
                  <a:lnTo>
                    <a:pt x="15115" y="1600199"/>
                  </a:lnTo>
                  <a:lnTo>
                    <a:pt x="10503" y="1562099"/>
                  </a:lnTo>
                  <a:lnTo>
                    <a:pt x="6725" y="1523999"/>
                  </a:lnTo>
                  <a:lnTo>
                    <a:pt x="3782" y="1498599"/>
                  </a:lnTo>
                  <a:lnTo>
                    <a:pt x="1681" y="1460499"/>
                  </a:lnTo>
                  <a:lnTo>
                    <a:pt x="420" y="1422399"/>
                  </a:lnTo>
                  <a:lnTo>
                    <a:pt x="0" y="1396999"/>
                  </a:lnTo>
                  <a:lnTo>
                    <a:pt x="420" y="1358899"/>
                  </a:lnTo>
                  <a:lnTo>
                    <a:pt x="1681" y="1320799"/>
                  </a:lnTo>
                  <a:lnTo>
                    <a:pt x="3782" y="1282699"/>
                  </a:lnTo>
                  <a:lnTo>
                    <a:pt x="6725" y="1257299"/>
                  </a:lnTo>
                  <a:lnTo>
                    <a:pt x="10503" y="1219199"/>
                  </a:lnTo>
                  <a:lnTo>
                    <a:pt x="15115" y="1181099"/>
                  </a:lnTo>
                  <a:lnTo>
                    <a:pt x="20559" y="1155699"/>
                  </a:lnTo>
                  <a:lnTo>
                    <a:pt x="26835" y="1117599"/>
                  </a:lnTo>
                  <a:lnTo>
                    <a:pt x="33936" y="1079499"/>
                  </a:lnTo>
                  <a:lnTo>
                    <a:pt x="41854" y="1054099"/>
                  </a:lnTo>
                  <a:lnTo>
                    <a:pt x="50587" y="1015999"/>
                  </a:lnTo>
                  <a:lnTo>
                    <a:pt x="60138" y="990599"/>
                  </a:lnTo>
                  <a:lnTo>
                    <a:pt x="70492" y="952499"/>
                  </a:lnTo>
                  <a:lnTo>
                    <a:pt x="81640" y="914399"/>
                  </a:lnTo>
                  <a:lnTo>
                    <a:pt x="93579" y="888999"/>
                  </a:lnTo>
                  <a:lnTo>
                    <a:pt x="106311" y="850899"/>
                  </a:lnTo>
                  <a:lnTo>
                    <a:pt x="119820" y="825499"/>
                  </a:lnTo>
                  <a:lnTo>
                    <a:pt x="134090" y="800099"/>
                  </a:lnTo>
                  <a:lnTo>
                    <a:pt x="149120" y="761999"/>
                  </a:lnTo>
                  <a:lnTo>
                    <a:pt x="164911" y="736599"/>
                  </a:lnTo>
                  <a:lnTo>
                    <a:pt x="181444" y="698499"/>
                  </a:lnTo>
                  <a:lnTo>
                    <a:pt x="198699" y="673099"/>
                  </a:lnTo>
                  <a:lnTo>
                    <a:pt x="216675" y="647699"/>
                  </a:lnTo>
                  <a:lnTo>
                    <a:pt x="235374" y="609599"/>
                  </a:lnTo>
                  <a:lnTo>
                    <a:pt x="274845" y="558799"/>
                  </a:lnTo>
                  <a:lnTo>
                    <a:pt x="317019" y="507999"/>
                  </a:lnTo>
                  <a:lnTo>
                    <a:pt x="361794" y="457199"/>
                  </a:lnTo>
                  <a:lnTo>
                    <a:pt x="409062" y="406399"/>
                  </a:lnTo>
                  <a:lnTo>
                    <a:pt x="458709" y="355599"/>
                  </a:lnTo>
                  <a:lnTo>
                    <a:pt x="510616" y="317499"/>
                  </a:lnTo>
                  <a:lnTo>
                    <a:pt x="537386" y="292099"/>
                  </a:lnTo>
                  <a:lnTo>
                    <a:pt x="564657" y="266699"/>
                  </a:lnTo>
                  <a:lnTo>
                    <a:pt x="592429" y="253999"/>
                  </a:lnTo>
                  <a:lnTo>
                    <a:pt x="620702" y="228599"/>
                  </a:lnTo>
                  <a:lnTo>
                    <a:pt x="649443" y="215899"/>
                  </a:lnTo>
                  <a:lnTo>
                    <a:pt x="678617" y="190499"/>
                  </a:lnTo>
                  <a:lnTo>
                    <a:pt x="738262" y="165099"/>
                  </a:lnTo>
                  <a:lnTo>
                    <a:pt x="768697" y="139699"/>
                  </a:lnTo>
                  <a:lnTo>
                    <a:pt x="893997" y="88899"/>
                  </a:lnTo>
                  <a:lnTo>
                    <a:pt x="991208" y="50799"/>
                  </a:lnTo>
                  <a:lnTo>
                    <a:pt x="1802047" y="50799"/>
                  </a:lnTo>
                  <a:lnTo>
                    <a:pt x="1899258" y="88899"/>
                  </a:lnTo>
                  <a:lnTo>
                    <a:pt x="2024558" y="139699"/>
                  </a:lnTo>
                  <a:lnTo>
                    <a:pt x="2054993" y="165099"/>
                  </a:lnTo>
                  <a:lnTo>
                    <a:pt x="2114638" y="190499"/>
                  </a:lnTo>
                  <a:lnTo>
                    <a:pt x="2143812" y="215899"/>
                  </a:lnTo>
                  <a:lnTo>
                    <a:pt x="2172552" y="228599"/>
                  </a:lnTo>
                  <a:lnTo>
                    <a:pt x="2200826" y="253999"/>
                  </a:lnTo>
                  <a:lnTo>
                    <a:pt x="2228598" y="266699"/>
                  </a:lnTo>
                  <a:lnTo>
                    <a:pt x="2255869" y="292099"/>
                  </a:lnTo>
                  <a:lnTo>
                    <a:pt x="2282639" y="317499"/>
                  </a:lnTo>
                  <a:lnTo>
                    <a:pt x="2308875" y="330199"/>
                  </a:lnTo>
                  <a:lnTo>
                    <a:pt x="2359652" y="380999"/>
                  </a:lnTo>
                  <a:lnTo>
                    <a:pt x="2408139" y="431799"/>
                  </a:lnTo>
                  <a:lnTo>
                    <a:pt x="2454160" y="482599"/>
                  </a:lnTo>
                  <a:lnTo>
                    <a:pt x="2497661" y="533399"/>
                  </a:lnTo>
                  <a:lnTo>
                    <a:pt x="2538483" y="584199"/>
                  </a:lnTo>
                  <a:lnTo>
                    <a:pt x="2576579" y="647699"/>
                  </a:lnTo>
                  <a:lnTo>
                    <a:pt x="2594555" y="673099"/>
                  </a:lnTo>
                  <a:lnTo>
                    <a:pt x="2611810" y="698499"/>
                  </a:lnTo>
                  <a:lnTo>
                    <a:pt x="2628343" y="736599"/>
                  </a:lnTo>
                  <a:lnTo>
                    <a:pt x="2644134" y="761999"/>
                  </a:lnTo>
                  <a:lnTo>
                    <a:pt x="2659165" y="800099"/>
                  </a:lnTo>
                  <a:lnTo>
                    <a:pt x="2673434" y="825499"/>
                  </a:lnTo>
                  <a:lnTo>
                    <a:pt x="2686943" y="850899"/>
                  </a:lnTo>
                  <a:lnTo>
                    <a:pt x="2699675" y="888999"/>
                  </a:lnTo>
                  <a:lnTo>
                    <a:pt x="2711615" y="914399"/>
                  </a:lnTo>
                  <a:lnTo>
                    <a:pt x="2722762" y="952499"/>
                  </a:lnTo>
                  <a:lnTo>
                    <a:pt x="2733117" y="990599"/>
                  </a:lnTo>
                  <a:lnTo>
                    <a:pt x="2742667" y="1015999"/>
                  </a:lnTo>
                  <a:lnTo>
                    <a:pt x="2751401" y="1054099"/>
                  </a:lnTo>
                  <a:lnTo>
                    <a:pt x="2759318" y="1079499"/>
                  </a:lnTo>
                  <a:lnTo>
                    <a:pt x="2766419" y="1117599"/>
                  </a:lnTo>
                  <a:lnTo>
                    <a:pt x="2772696" y="1155699"/>
                  </a:lnTo>
                  <a:lnTo>
                    <a:pt x="2778140" y="1181099"/>
                  </a:lnTo>
                  <a:lnTo>
                    <a:pt x="2782752" y="1219199"/>
                  </a:lnTo>
                  <a:lnTo>
                    <a:pt x="2786530" y="1257299"/>
                  </a:lnTo>
                  <a:lnTo>
                    <a:pt x="2789473" y="1282699"/>
                  </a:lnTo>
                  <a:lnTo>
                    <a:pt x="2791574" y="1320799"/>
                  </a:lnTo>
                  <a:lnTo>
                    <a:pt x="2792835" y="1358899"/>
                  </a:lnTo>
                  <a:lnTo>
                    <a:pt x="2793256" y="1396999"/>
                  </a:lnTo>
                  <a:lnTo>
                    <a:pt x="2792835" y="1422399"/>
                  </a:lnTo>
                  <a:lnTo>
                    <a:pt x="2791574" y="1460499"/>
                  </a:lnTo>
                  <a:lnTo>
                    <a:pt x="2789473" y="1498599"/>
                  </a:lnTo>
                  <a:lnTo>
                    <a:pt x="2786530" y="1523999"/>
                  </a:lnTo>
                  <a:lnTo>
                    <a:pt x="2782752" y="1562099"/>
                  </a:lnTo>
                  <a:lnTo>
                    <a:pt x="2778140" y="1600199"/>
                  </a:lnTo>
                  <a:lnTo>
                    <a:pt x="2772696" y="1625599"/>
                  </a:lnTo>
                  <a:lnTo>
                    <a:pt x="2766419" y="1663699"/>
                  </a:lnTo>
                  <a:lnTo>
                    <a:pt x="2759318" y="1701799"/>
                  </a:lnTo>
                  <a:lnTo>
                    <a:pt x="2751401" y="1727199"/>
                  </a:lnTo>
                  <a:lnTo>
                    <a:pt x="2742667" y="1765299"/>
                  </a:lnTo>
                  <a:lnTo>
                    <a:pt x="2733117" y="1790699"/>
                  </a:lnTo>
                  <a:lnTo>
                    <a:pt x="2722762" y="1828799"/>
                  </a:lnTo>
                  <a:lnTo>
                    <a:pt x="2711615" y="1866899"/>
                  </a:lnTo>
                  <a:lnTo>
                    <a:pt x="2699675" y="1892299"/>
                  </a:lnTo>
                  <a:lnTo>
                    <a:pt x="2686943" y="1930399"/>
                  </a:lnTo>
                  <a:lnTo>
                    <a:pt x="2673434" y="1955799"/>
                  </a:lnTo>
                  <a:lnTo>
                    <a:pt x="2659165" y="1993899"/>
                  </a:lnTo>
                  <a:lnTo>
                    <a:pt x="2644134" y="2019299"/>
                  </a:lnTo>
                  <a:lnTo>
                    <a:pt x="2628343" y="2044699"/>
                  </a:lnTo>
                  <a:lnTo>
                    <a:pt x="2611810" y="2082799"/>
                  </a:lnTo>
                  <a:lnTo>
                    <a:pt x="2594555" y="2108199"/>
                  </a:lnTo>
                  <a:lnTo>
                    <a:pt x="2576579" y="2133599"/>
                  </a:lnTo>
                  <a:lnTo>
                    <a:pt x="2557881" y="2171699"/>
                  </a:lnTo>
                  <a:lnTo>
                    <a:pt x="2518410" y="2222499"/>
                  </a:lnTo>
                  <a:lnTo>
                    <a:pt x="2476235" y="2273299"/>
                  </a:lnTo>
                  <a:lnTo>
                    <a:pt x="2431461" y="2324099"/>
                  </a:lnTo>
                  <a:lnTo>
                    <a:pt x="2384193" y="2374899"/>
                  </a:lnTo>
                  <a:lnTo>
                    <a:pt x="2334546" y="2425699"/>
                  </a:lnTo>
                  <a:lnTo>
                    <a:pt x="2282639" y="2476499"/>
                  </a:lnTo>
                  <a:lnTo>
                    <a:pt x="2255869" y="2489199"/>
                  </a:lnTo>
                  <a:lnTo>
                    <a:pt x="2228598" y="2514599"/>
                  </a:lnTo>
                  <a:lnTo>
                    <a:pt x="2200826" y="2527299"/>
                  </a:lnTo>
                  <a:lnTo>
                    <a:pt x="2172552" y="2552699"/>
                  </a:lnTo>
                  <a:lnTo>
                    <a:pt x="2143812" y="2565399"/>
                  </a:lnTo>
                  <a:lnTo>
                    <a:pt x="2114638" y="2590799"/>
                  </a:lnTo>
                  <a:lnTo>
                    <a:pt x="2085032" y="2603499"/>
                  </a:lnTo>
                  <a:lnTo>
                    <a:pt x="2054993" y="2628899"/>
                  </a:lnTo>
                  <a:lnTo>
                    <a:pt x="1931094" y="2679699"/>
                  </a:lnTo>
                  <a:lnTo>
                    <a:pt x="1769116" y="2743199"/>
                  </a:lnTo>
                  <a:close/>
                </a:path>
                <a:path w="2793365" h="2781300">
                  <a:moveTo>
                    <a:pt x="1702641" y="2755899"/>
                  </a:moveTo>
                  <a:lnTo>
                    <a:pt x="1090614" y="2755899"/>
                  </a:lnTo>
                  <a:lnTo>
                    <a:pt x="1057274" y="2743199"/>
                  </a:lnTo>
                  <a:lnTo>
                    <a:pt x="1735981" y="2743199"/>
                  </a:lnTo>
                  <a:lnTo>
                    <a:pt x="1702641" y="2755899"/>
                  </a:lnTo>
                  <a:close/>
                </a:path>
                <a:path w="2793365" h="2781300">
                  <a:moveTo>
                    <a:pt x="1635388" y="2768599"/>
                  </a:moveTo>
                  <a:lnTo>
                    <a:pt x="1157867" y="2768599"/>
                  </a:lnTo>
                  <a:lnTo>
                    <a:pt x="1124159" y="2755899"/>
                  </a:lnTo>
                  <a:lnTo>
                    <a:pt x="1669096" y="2755899"/>
                  </a:lnTo>
                  <a:lnTo>
                    <a:pt x="1635388" y="2768599"/>
                  </a:lnTo>
                  <a:close/>
                </a:path>
                <a:path w="2793365" h="2781300">
                  <a:moveTo>
                    <a:pt x="1567600" y="2781299"/>
                  </a:moveTo>
                  <a:lnTo>
                    <a:pt x="1225655" y="2781299"/>
                  </a:lnTo>
                  <a:lnTo>
                    <a:pt x="1191699" y="2768599"/>
                  </a:lnTo>
                  <a:lnTo>
                    <a:pt x="1601556" y="2768599"/>
                  </a:lnTo>
                  <a:lnTo>
                    <a:pt x="1567600" y="2781299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7" name="object 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178978" y="4022310"/>
              <a:ext cx="2326223" cy="2324100"/>
            </a:xfrm>
            <a:prstGeom prst="rect">
              <a:avLst/>
            </a:prstGeom>
          </p:spPr>
        </p:pic>
      </p:grpSp>
      <p:grpSp>
        <p:nvGrpSpPr>
          <p:cNvPr id="8" name="object 8" descr=""/>
          <p:cNvGrpSpPr/>
          <p:nvPr/>
        </p:nvGrpSpPr>
        <p:grpSpPr>
          <a:xfrm>
            <a:off x="10051640" y="3758827"/>
            <a:ext cx="2793365" cy="2781300"/>
            <a:chOff x="10051640" y="3758827"/>
            <a:chExt cx="2793365" cy="2781300"/>
          </a:xfrm>
        </p:grpSpPr>
        <p:sp>
          <p:nvSpPr>
            <p:cNvPr id="9" name="object 9" descr=""/>
            <p:cNvSpPr/>
            <p:nvPr/>
          </p:nvSpPr>
          <p:spPr>
            <a:xfrm>
              <a:off x="10051640" y="3758827"/>
              <a:ext cx="2793365" cy="2781300"/>
            </a:xfrm>
            <a:custGeom>
              <a:avLst/>
              <a:gdLst/>
              <a:ahLst/>
              <a:cxnLst/>
              <a:rect l="l" t="t" r="r" b="b"/>
              <a:pathLst>
                <a:path w="2793365" h="2781300">
                  <a:moveTo>
                    <a:pt x="1601556" y="12699"/>
                  </a:moveTo>
                  <a:lnTo>
                    <a:pt x="1191699" y="12699"/>
                  </a:lnTo>
                  <a:lnTo>
                    <a:pt x="1225655" y="0"/>
                  </a:lnTo>
                  <a:lnTo>
                    <a:pt x="1567601" y="0"/>
                  </a:lnTo>
                  <a:lnTo>
                    <a:pt x="1601556" y="12699"/>
                  </a:lnTo>
                  <a:close/>
                </a:path>
                <a:path w="2793365" h="2781300">
                  <a:moveTo>
                    <a:pt x="1669095" y="25399"/>
                  </a:moveTo>
                  <a:lnTo>
                    <a:pt x="1124158" y="25399"/>
                  </a:lnTo>
                  <a:lnTo>
                    <a:pt x="1157867" y="12699"/>
                  </a:lnTo>
                  <a:lnTo>
                    <a:pt x="1635387" y="12699"/>
                  </a:lnTo>
                  <a:lnTo>
                    <a:pt x="1669095" y="25399"/>
                  </a:lnTo>
                  <a:close/>
                </a:path>
                <a:path w="2793365" h="2781300">
                  <a:moveTo>
                    <a:pt x="1769116" y="50799"/>
                  </a:moveTo>
                  <a:lnTo>
                    <a:pt x="1024138" y="50799"/>
                  </a:lnTo>
                  <a:lnTo>
                    <a:pt x="1090613" y="25399"/>
                  </a:lnTo>
                  <a:lnTo>
                    <a:pt x="1702640" y="25399"/>
                  </a:lnTo>
                  <a:lnTo>
                    <a:pt x="1769116" y="50799"/>
                  </a:lnTo>
                  <a:close/>
                </a:path>
                <a:path w="2793365" h="2781300">
                  <a:moveTo>
                    <a:pt x="1769116" y="2743199"/>
                  </a:moveTo>
                  <a:lnTo>
                    <a:pt x="1024138" y="2743199"/>
                  </a:lnTo>
                  <a:lnTo>
                    <a:pt x="862160" y="2679699"/>
                  </a:lnTo>
                  <a:lnTo>
                    <a:pt x="738260" y="2628899"/>
                  </a:lnTo>
                  <a:lnTo>
                    <a:pt x="708222" y="2603499"/>
                  </a:lnTo>
                  <a:lnTo>
                    <a:pt x="678616" y="2590799"/>
                  </a:lnTo>
                  <a:lnTo>
                    <a:pt x="649442" y="2565399"/>
                  </a:lnTo>
                  <a:lnTo>
                    <a:pt x="620701" y="2552699"/>
                  </a:lnTo>
                  <a:lnTo>
                    <a:pt x="592428" y="2527299"/>
                  </a:lnTo>
                  <a:lnTo>
                    <a:pt x="564656" y="2514599"/>
                  </a:lnTo>
                  <a:lnTo>
                    <a:pt x="537385" y="2489199"/>
                  </a:lnTo>
                  <a:lnTo>
                    <a:pt x="510616" y="2476499"/>
                  </a:lnTo>
                  <a:lnTo>
                    <a:pt x="458708" y="2425699"/>
                  </a:lnTo>
                  <a:lnTo>
                    <a:pt x="409062" y="2374899"/>
                  </a:lnTo>
                  <a:lnTo>
                    <a:pt x="361793" y="2324099"/>
                  </a:lnTo>
                  <a:lnTo>
                    <a:pt x="317019" y="2273299"/>
                  </a:lnTo>
                  <a:lnTo>
                    <a:pt x="274844" y="2222499"/>
                  </a:lnTo>
                  <a:lnTo>
                    <a:pt x="235372" y="2171699"/>
                  </a:lnTo>
                  <a:lnTo>
                    <a:pt x="216675" y="2133599"/>
                  </a:lnTo>
                  <a:lnTo>
                    <a:pt x="198698" y="2108199"/>
                  </a:lnTo>
                  <a:lnTo>
                    <a:pt x="181444" y="2082799"/>
                  </a:lnTo>
                  <a:lnTo>
                    <a:pt x="164912" y="2044699"/>
                  </a:lnTo>
                  <a:lnTo>
                    <a:pt x="149120" y="2019299"/>
                  </a:lnTo>
                  <a:lnTo>
                    <a:pt x="134089" y="1993899"/>
                  </a:lnTo>
                  <a:lnTo>
                    <a:pt x="119819" y="1955799"/>
                  </a:lnTo>
                  <a:lnTo>
                    <a:pt x="106310" y="1930399"/>
                  </a:lnTo>
                  <a:lnTo>
                    <a:pt x="93579" y="1892299"/>
                  </a:lnTo>
                  <a:lnTo>
                    <a:pt x="81639" y="1866899"/>
                  </a:lnTo>
                  <a:lnTo>
                    <a:pt x="70492" y="1828799"/>
                  </a:lnTo>
                  <a:lnTo>
                    <a:pt x="60137" y="1790699"/>
                  </a:lnTo>
                  <a:lnTo>
                    <a:pt x="50587" y="1765299"/>
                  </a:lnTo>
                  <a:lnTo>
                    <a:pt x="41853" y="1727199"/>
                  </a:lnTo>
                  <a:lnTo>
                    <a:pt x="33936" y="1701799"/>
                  </a:lnTo>
                  <a:lnTo>
                    <a:pt x="26835" y="1663699"/>
                  </a:lnTo>
                  <a:lnTo>
                    <a:pt x="20559" y="1625599"/>
                  </a:lnTo>
                  <a:lnTo>
                    <a:pt x="15115" y="1600199"/>
                  </a:lnTo>
                  <a:lnTo>
                    <a:pt x="10504" y="1562099"/>
                  </a:lnTo>
                  <a:lnTo>
                    <a:pt x="6725" y="1523999"/>
                  </a:lnTo>
                  <a:lnTo>
                    <a:pt x="3783" y="1498599"/>
                  </a:lnTo>
                  <a:lnTo>
                    <a:pt x="1681" y="1460499"/>
                  </a:lnTo>
                  <a:lnTo>
                    <a:pt x="420" y="1422399"/>
                  </a:lnTo>
                  <a:lnTo>
                    <a:pt x="0" y="1396999"/>
                  </a:lnTo>
                  <a:lnTo>
                    <a:pt x="420" y="1358899"/>
                  </a:lnTo>
                  <a:lnTo>
                    <a:pt x="1681" y="1320799"/>
                  </a:lnTo>
                  <a:lnTo>
                    <a:pt x="3783" y="1282699"/>
                  </a:lnTo>
                  <a:lnTo>
                    <a:pt x="6724" y="1257299"/>
                  </a:lnTo>
                  <a:lnTo>
                    <a:pt x="10503" y="1219199"/>
                  </a:lnTo>
                  <a:lnTo>
                    <a:pt x="15115" y="1181099"/>
                  </a:lnTo>
                  <a:lnTo>
                    <a:pt x="20559" y="1155699"/>
                  </a:lnTo>
                  <a:lnTo>
                    <a:pt x="26835" y="1117599"/>
                  </a:lnTo>
                  <a:lnTo>
                    <a:pt x="33936" y="1079499"/>
                  </a:lnTo>
                  <a:lnTo>
                    <a:pt x="41853" y="1054099"/>
                  </a:lnTo>
                  <a:lnTo>
                    <a:pt x="50587" y="1015999"/>
                  </a:lnTo>
                  <a:lnTo>
                    <a:pt x="60137" y="990599"/>
                  </a:lnTo>
                  <a:lnTo>
                    <a:pt x="70492" y="952499"/>
                  </a:lnTo>
                  <a:lnTo>
                    <a:pt x="81639" y="914399"/>
                  </a:lnTo>
                  <a:lnTo>
                    <a:pt x="93579" y="888999"/>
                  </a:lnTo>
                  <a:lnTo>
                    <a:pt x="106310" y="850899"/>
                  </a:lnTo>
                  <a:lnTo>
                    <a:pt x="119819" y="825499"/>
                  </a:lnTo>
                  <a:lnTo>
                    <a:pt x="134089" y="800099"/>
                  </a:lnTo>
                  <a:lnTo>
                    <a:pt x="149119" y="761999"/>
                  </a:lnTo>
                  <a:lnTo>
                    <a:pt x="164911" y="736599"/>
                  </a:lnTo>
                  <a:lnTo>
                    <a:pt x="181444" y="698499"/>
                  </a:lnTo>
                  <a:lnTo>
                    <a:pt x="198698" y="673099"/>
                  </a:lnTo>
                  <a:lnTo>
                    <a:pt x="216675" y="647699"/>
                  </a:lnTo>
                  <a:lnTo>
                    <a:pt x="235372" y="609599"/>
                  </a:lnTo>
                  <a:lnTo>
                    <a:pt x="274844" y="558799"/>
                  </a:lnTo>
                  <a:lnTo>
                    <a:pt x="317020" y="507999"/>
                  </a:lnTo>
                  <a:lnTo>
                    <a:pt x="361793" y="457199"/>
                  </a:lnTo>
                  <a:lnTo>
                    <a:pt x="409062" y="406399"/>
                  </a:lnTo>
                  <a:lnTo>
                    <a:pt x="458708" y="355599"/>
                  </a:lnTo>
                  <a:lnTo>
                    <a:pt x="510616" y="317499"/>
                  </a:lnTo>
                  <a:lnTo>
                    <a:pt x="537385" y="292099"/>
                  </a:lnTo>
                  <a:lnTo>
                    <a:pt x="564656" y="266699"/>
                  </a:lnTo>
                  <a:lnTo>
                    <a:pt x="592428" y="253999"/>
                  </a:lnTo>
                  <a:lnTo>
                    <a:pt x="620701" y="228599"/>
                  </a:lnTo>
                  <a:lnTo>
                    <a:pt x="649442" y="215899"/>
                  </a:lnTo>
                  <a:lnTo>
                    <a:pt x="678615" y="190499"/>
                  </a:lnTo>
                  <a:lnTo>
                    <a:pt x="738260" y="165099"/>
                  </a:lnTo>
                  <a:lnTo>
                    <a:pt x="768695" y="139699"/>
                  </a:lnTo>
                  <a:lnTo>
                    <a:pt x="893996" y="88899"/>
                  </a:lnTo>
                  <a:lnTo>
                    <a:pt x="991207" y="50799"/>
                  </a:lnTo>
                  <a:lnTo>
                    <a:pt x="1802047" y="50799"/>
                  </a:lnTo>
                  <a:lnTo>
                    <a:pt x="1899257" y="88899"/>
                  </a:lnTo>
                  <a:lnTo>
                    <a:pt x="2024558" y="139699"/>
                  </a:lnTo>
                  <a:lnTo>
                    <a:pt x="2054994" y="165099"/>
                  </a:lnTo>
                  <a:lnTo>
                    <a:pt x="2114638" y="190499"/>
                  </a:lnTo>
                  <a:lnTo>
                    <a:pt x="2143811" y="215899"/>
                  </a:lnTo>
                  <a:lnTo>
                    <a:pt x="2172551" y="228599"/>
                  </a:lnTo>
                  <a:lnTo>
                    <a:pt x="2200825" y="253999"/>
                  </a:lnTo>
                  <a:lnTo>
                    <a:pt x="2228598" y="266699"/>
                  </a:lnTo>
                  <a:lnTo>
                    <a:pt x="2255869" y="292099"/>
                  </a:lnTo>
                  <a:lnTo>
                    <a:pt x="2282638" y="317499"/>
                  </a:lnTo>
                  <a:lnTo>
                    <a:pt x="2308875" y="330199"/>
                  </a:lnTo>
                  <a:lnTo>
                    <a:pt x="2359651" y="380999"/>
                  </a:lnTo>
                  <a:lnTo>
                    <a:pt x="2408138" y="431799"/>
                  </a:lnTo>
                  <a:lnTo>
                    <a:pt x="2454159" y="482599"/>
                  </a:lnTo>
                  <a:lnTo>
                    <a:pt x="2497659" y="533399"/>
                  </a:lnTo>
                  <a:lnTo>
                    <a:pt x="2538482" y="584199"/>
                  </a:lnTo>
                  <a:lnTo>
                    <a:pt x="2576578" y="647699"/>
                  </a:lnTo>
                  <a:lnTo>
                    <a:pt x="2594554" y="673099"/>
                  </a:lnTo>
                  <a:lnTo>
                    <a:pt x="2611809" y="698499"/>
                  </a:lnTo>
                  <a:lnTo>
                    <a:pt x="2628342" y="736599"/>
                  </a:lnTo>
                  <a:lnTo>
                    <a:pt x="2644133" y="761999"/>
                  </a:lnTo>
                  <a:lnTo>
                    <a:pt x="2659164" y="800099"/>
                  </a:lnTo>
                  <a:lnTo>
                    <a:pt x="2673433" y="825499"/>
                  </a:lnTo>
                  <a:lnTo>
                    <a:pt x="2686941" y="850899"/>
                  </a:lnTo>
                  <a:lnTo>
                    <a:pt x="2699674" y="888999"/>
                  </a:lnTo>
                  <a:lnTo>
                    <a:pt x="2711614" y="914399"/>
                  </a:lnTo>
                  <a:lnTo>
                    <a:pt x="2722761" y="952499"/>
                  </a:lnTo>
                  <a:lnTo>
                    <a:pt x="2733115" y="990599"/>
                  </a:lnTo>
                  <a:lnTo>
                    <a:pt x="2742666" y="1015999"/>
                  </a:lnTo>
                  <a:lnTo>
                    <a:pt x="2751400" y="1054099"/>
                  </a:lnTo>
                  <a:lnTo>
                    <a:pt x="2759318" y="1079499"/>
                  </a:lnTo>
                  <a:lnTo>
                    <a:pt x="2766419" y="1117599"/>
                  </a:lnTo>
                  <a:lnTo>
                    <a:pt x="2772695" y="1155699"/>
                  </a:lnTo>
                  <a:lnTo>
                    <a:pt x="2778139" y="1181099"/>
                  </a:lnTo>
                  <a:lnTo>
                    <a:pt x="2782750" y="1219199"/>
                  </a:lnTo>
                  <a:lnTo>
                    <a:pt x="2786530" y="1257299"/>
                  </a:lnTo>
                  <a:lnTo>
                    <a:pt x="2789472" y="1282699"/>
                  </a:lnTo>
                  <a:lnTo>
                    <a:pt x="2791574" y="1320799"/>
                  </a:lnTo>
                  <a:lnTo>
                    <a:pt x="2792835" y="1358899"/>
                  </a:lnTo>
                  <a:lnTo>
                    <a:pt x="2793255" y="1396999"/>
                  </a:lnTo>
                  <a:lnTo>
                    <a:pt x="2792835" y="1422399"/>
                  </a:lnTo>
                  <a:lnTo>
                    <a:pt x="2791574" y="1460499"/>
                  </a:lnTo>
                  <a:lnTo>
                    <a:pt x="2789472" y="1498599"/>
                  </a:lnTo>
                  <a:lnTo>
                    <a:pt x="2786530" y="1523999"/>
                  </a:lnTo>
                  <a:lnTo>
                    <a:pt x="2782750" y="1562099"/>
                  </a:lnTo>
                  <a:lnTo>
                    <a:pt x="2778139" y="1600199"/>
                  </a:lnTo>
                  <a:lnTo>
                    <a:pt x="2772695" y="1625599"/>
                  </a:lnTo>
                  <a:lnTo>
                    <a:pt x="2766419" y="1663699"/>
                  </a:lnTo>
                  <a:lnTo>
                    <a:pt x="2759318" y="1701799"/>
                  </a:lnTo>
                  <a:lnTo>
                    <a:pt x="2751400" y="1727199"/>
                  </a:lnTo>
                  <a:lnTo>
                    <a:pt x="2742666" y="1765299"/>
                  </a:lnTo>
                  <a:lnTo>
                    <a:pt x="2733115" y="1790699"/>
                  </a:lnTo>
                  <a:lnTo>
                    <a:pt x="2722761" y="1828799"/>
                  </a:lnTo>
                  <a:lnTo>
                    <a:pt x="2711614" y="1866899"/>
                  </a:lnTo>
                  <a:lnTo>
                    <a:pt x="2699674" y="1892299"/>
                  </a:lnTo>
                  <a:lnTo>
                    <a:pt x="2686941" y="1930399"/>
                  </a:lnTo>
                  <a:lnTo>
                    <a:pt x="2673433" y="1955799"/>
                  </a:lnTo>
                  <a:lnTo>
                    <a:pt x="2659163" y="1993899"/>
                  </a:lnTo>
                  <a:lnTo>
                    <a:pt x="2644132" y="2019299"/>
                  </a:lnTo>
                  <a:lnTo>
                    <a:pt x="2628340" y="2044699"/>
                  </a:lnTo>
                  <a:lnTo>
                    <a:pt x="2611808" y="2082799"/>
                  </a:lnTo>
                  <a:lnTo>
                    <a:pt x="2594554" y="2108199"/>
                  </a:lnTo>
                  <a:lnTo>
                    <a:pt x="2576578" y="2133599"/>
                  </a:lnTo>
                  <a:lnTo>
                    <a:pt x="2557879" y="2171699"/>
                  </a:lnTo>
                  <a:lnTo>
                    <a:pt x="2518409" y="2222499"/>
                  </a:lnTo>
                  <a:lnTo>
                    <a:pt x="2476234" y="2273299"/>
                  </a:lnTo>
                  <a:lnTo>
                    <a:pt x="2431460" y="2324099"/>
                  </a:lnTo>
                  <a:lnTo>
                    <a:pt x="2384192" y="2374899"/>
                  </a:lnTo>
                  <a:lnTo>
                    <a:pt x="2334546" y="2425699"/>
                  </a:lnTo>
                  <a:lnTo>
                    <a:pt x="2282639" y="2476499"/>
                  </a:lnTo>
                  <a:lnTo>
                    <a:pt x="2255869" y="2489199"/>
                  </a:lnTo>
                  <a:lnTo>
                    <a:pt x="2228598" y="2514599"/>
                  </a:lnTo>
                  <a:lnTo>
                    <a:pt x="2200825" y="2527299"/>
                  </a:lnTo>
                  <a:lnTo>
                    <a:pt x="2172551" y="2552699"/>
                  </a:lnTo>
                  <a:lnTo>
                    <a:pt x="2143811" y="2565399"/>
                  </a:lnTo>
                  <a:lnTo>
                    <a:pt x="2114638" y="2590799"/>
                  </a:lnTo>
                  <a:lnTo>
                    <a:pt x="2085032" y="2603499"/>
                  </a:lnTo>
                  <a:lnTo>
                    <a:pt x="2054994" y="2628899"/>
                  </a:lnTo>
                  <a:lnTo>
                    <a:pt x="1931093" y="2679699"/>
                  </a:lnTo>
                  <a:lnTo>
                    <a:pt x="1769116" y="2743199"/>
                  </a:lnTo>
                  <a:close/>
                </a:path>
                <a:path w="2793365" h="2781300">
                  <a:moveTo>
                    <a:pt x="1702640" y="2755899"/>
                  </a:moveTo>
                  <a:lnTo>
                    <a:pt x="1090613" y="2755899"/>
                  </a:lnTo>
                  <a:lnTo>
                    <a:pt x="1057273" y="2743199"/>
                  </a:lnTo>
                  <a:lnTo>
                    <a:pt x="1735981" y="2743199"/>
                  </a:lnTo>
                  <a:lnTo>
                    <a:pt x="1702640" y="2755899"/>
                  </a:lnTo>
                  <a:close/>
                </a:path>
                <a:path w="2793365" h="2781300">
                  <a:moveTo>
                    <a:pt x="1635387" y="2768599"/>
                  </a:moveTo>
                  <a:lnTo>
                    <a:pt x="1157867" y="2768599"/>
                  </a:lnTo>
                  <a:lnTo>
                    <a:pt x="1124158" y="2755899"/>
                  </a:lnTo>
                  <a:lnTo>
                    <a:pt x="1669095" y="2755899"/>
                  </a:lnTo>
                  <a:lnTo>
                    <a:pt x="1635387" y="2768599"/>
                  </a:lnTo>
                  <a:close/>
                </a:path>
                <a:path w="2793365" h="2781300">
                  <a:moveTo>
                    <a:pt x="1567601" y="2781299"/>
                  </a:moveTo>
                  <a:lnTo>
                    <a:pt x="1225655" y="2781299"/>
                  </a:lnTo>
                  <a:lnTo>
                    <a:pt x="1191699" y="2768599"/>
                  </a:lnTo>
                  <a:lnTo>
                    <a:pt x="1601556" y="2768599"/>
                  </a:lnTo>
                  <a:lnTo>
                    <a:pt x="1567601" y="2781299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0" name="object 10" descr=""/>
            <p:cNvPicPr/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0285157" y="3982511"/>
              <a:ext cx="2326223" cy="2324100"/>
            </a:xfrm>
            <a:prstGeom prst="rect">
              <a:avLst/>
            </a:prstGeom>
          </p:spPr>
        </p:pic>
      </p:grpSp>
      <p:grpSp>
        <p:nvGrpSpPr>
          <p:cNvPr id="11" name="object 11" descr=""/>
          <p:cNvGrpSpPr/>
          <p:nvPr/>
        </p:nvGrpSpPr>
        <p:grpSpPr>
          <a:xfrm>
            <a:off x="5247996" y="3758827"/>
            <a:ext cx="2793365" cy="2781300"/>
            <a:chOff x="5247996" y="3758827"/>
            <a:chExt cx="2793365" cy="2781300"/>
          </a:xfrm>
        </p:grpSpPr>
        <p:sp>
          <p:nvSpPr>
            <p:cNvPr id="12" name="object 12" descr=""/>
            <p:cNvSpPr/>
            <p:nvPr/>
          </p:nvSpPr>
          <p:spPr>
            <a:xfrm>
              <a:off x="5247996" y="3758827"/>
              <a:ext cx="2793365" cy="2781300"/>
            </a:xfrm>
            <a:custGeom>
              <a:avLst/>
              <a:gdLst/>
              <a:ahLst/>
              <a:cxnLst/>
              <a:rect l="l" t="t" r="r" b="b"/>
              <a:pathLst>
                <a:path w="2793365" h="2781300">
                  <a:moveTo>
                    <a:pt x="1601556" y="12699"/>
                  </a:moveTo>
                  <a:lnTo>
                    <a:pt x="1191699" y="12699"/>
                  </a:lnTo>
                  <a:lnTo>
                    <a:pt x="1225655" y="0"/>
                  </a:lnTo>
                  <a:lnTo>
                    <a:pt x="1567600" y="0"/>
                  </a:lnTo>
                  <a:lnTo>
                    <a:pt x="1601556" y="12699"/>
                  </a:lnTo>
                  <a:close/>
                </a:path>
                <a:path w="2793365" h="2781300">
                  <a:moveTo>
                    <a:pt x="1669096" y="25399"/>
                  </a:moveTo>
                  <a:lnTo>
                    <a:pt x="1124159" y="25399"/>
                  </a:lnTo>
                  <a:lnTo>
                    <a:pt x="1157867" y="12699"/>
                  </a:lnTo>
                  <a:lnTo>
                    <a:pt x="1635387" y="12699"/>
                  </a:lnTo>
                  <a:lnTo>
                    <a:pt x="1669096" y="25399"/>
                  </a:lnTo>
                  <a:close/>
                </a:path>
                <a:path w="2793365" h="2781300">
                  <a:moveTo>
                    <a:pt x="1769116" y="50799"/>
                  </a:moveTo>
                  <a:lnTo>
                    <a:pt x="1024139" y="50799"/>
                  </a:lnTo>
                  <a:lnTo>
                    <a:pt x="1090614" y="25399"/>
                  </a:lnTo>
                  <a:lnTo>
                    <a:pt x="1702640" y="25399"/>
                  </a:lnTo>
                  <a:lnTo>
                    <a:pt x="1769116" y="50799"/>
                  </a:lnTo>
                  <a:close/>
                </a:path>
                <a:path w="2793365" h="2781300">
                  <a:moveTo>
                    <a:pt x="1769116" y="2743199"/>
                  </a:moveTo>
                  <a:lnTo>
                    <a:pt x="1024139" y="2743199"/>
                  </a:lnTo>
                  <a:lnTo>
                    <a:pt x="862161" y="2679699"/>
                  </a:lnTo>
                  <a:lnTo>
                    <a:pt x="738261" y="2628899"/>
                  </a:lnTo>
                  <a:lnTo>
                    <a:pt x="708222" y="2603499"/>
                  </a:lnTo>
                  <a:lnTo>
                    <a:pt x="678616" y="2590799"/>
                  </a:lnTo>
                  <a:lnTo>
                    <a:pt x="649443" y="2565399"/>
                  </a:lnTo>
                  <a:lnTo>
                    <a:pt x="620701" y="2552699"/>
                  </a:lnTo>
                  <a:lnTo>
                    <a:pt x="592428" y="2527299"/>
                  </a:lnTo>
                  <a:lnTo>
                    <a:pt x="564656" y="2514599"/>
                  </a:lnTo>
                  <a:lnTo>
                    <a:pt x="537385" y="2489199"/>
                  </a:lnTo>
                  <a:lnTo>
                    <a:pt x="510616" y="2476499"/>
                  </a:lnTo>
                  <a:lnTo>
                    <a:pt x="458708" y="2425699"/>
                  </a:lnTo>
                  <a:lnTo>
                    <a:pt x="409062" y="2374899"/>
                  </a:lnTo>
                  <a:lnTo>
                    <a:pt x="361794" y="2324099"/>
                  </a:lnTo>
                  <a:lnTo>
                    <a:pt x="317020" y="2273299"/>
                  </a:lnTo>
                  <a:lnTo>
                    <a:pt x="274845" y="2222499"/>
                  </a:lnTo>
                  <a:lnTo>
                    <a:pt x="235374" y="2171699"/>
                  </a:lnTo>
                  <a:lnTo>
                    <a:pt x="216675" y="2133599"/>
                  </a:lnTo>
                  <a:lnTo>
                    <a:pt x="198699" y="2108199"/>
                  </a:lnTo>
                  <a:lnTo>
                    <a:pt x="181444" y="2082799"/>
                  </a:lnTo>
                  <a:lnTo>
                    <a:pt x="164912" y="2044699"/>
                  </a:lnTo>
                  <a:lnTo>
                    <a:pt x="149120" y="2019299"/>
                  </a:lnTo>
                  <a:lnTo>
                    <a:pt x="134090" y="1993899"/>
                  </a:lnTo>
                  <a:lnTo>
                    <a:pt x="119820" y="1955799"/>
                  </a:lnTo>
                  <a:lnTo>
                    <a:pt x="106311" y="1930399"/>
                  </a:lnTo>
                  <a:lnTo>
                    <a:pt x="93579" y="1892299"/>
                  </a:lnTo>
                  <a:lnTo>
                    <a:pt x="81640" y="1866899"/>
                  </a:lnTo>
                  <a:lnTo>
                    <a:pt x="70492" y="1828799"/>
                  </a:lnTo>
                  <a:lnTo>
                    <a:pt x="60137" y="1790699"/>
                  </a:lnTo>
                  <a:lnTo>
                    <a:pt x="50587" y="1765299"/>
                  </a:lnTo>
                  <a:lnTo>
                    <a:pt x="41854" y="1727199"/>
                  </a:lnTo>
                  <a:lnTo>
                    <a:pt x="33936" y="1701799"/>
                  </a:lnTo>
                  <a:lnTo>
                    <a:pt x="26835" y="1663699"/>
                  </a:lnTo>
                  <a:lnTo>
                    <a:pt x="20559" y="1625599"/>
                  </a:lnTo>
                  <a:lnTo>
                    <a:pt x="15115" y="1600199"/>
                  </a:lnTo>
                  <a:lnTo>
                    <a:pt x="10504" y="1562099"/>
                  </a:lnTo>
                  <a:lnTo>
                    <a:pt x="6725" y="1523999"/>
                  </a:lnTo>
                  <a:lnTo>
                    <a:pt x="3783" y="1498599"/>
                  </a:lnTo>
                  <a:lnTo>
                    <a:pt x="1681" y="1460499"/>
                  </a:lnTo>
                  <a:lnTo>
                    <a:pt x="420" y="1422399"/>
                  </a:lnTo>
                  <a:lnTo>
                    <a:pt x="0" y="1396999"/>
                  </a:lnTo>
                  <a:lnTo>
                    <a:pt x="420" y="1358899"/>
                  </a:lnTo>
                  <a:lnTo>
                    <a:pt x="1681" y="1320799"/>
                  </a:lnTo>
                  <a:lnTo>
                    <a:pt x="3783" y="1282699"/>
                  </a:lnTo>
                  <a:lnTo>
                    <a:pt x="6725" y="1257299"/>
                  </a:lnTo>
                  <a:lnTo>
                    <a:pt x="10504" y="1219199"/>
                  </a:lnTo>
                  <a:lnTo>
                    <a:pt x="15115" y="1181099"/>
                  </a:lnTo>
                  <a:lnTo>
                    <a:pt x="20559" y="1155699"/>
                  </a:lnTo>
                  <a:lnTo>
                    <a:pt x="26835" y="1117599"/>
                  </a:lnTo>
                  <a:lnTo>
                    <a:pt x="33936" y="1079499"/>
                  </a:lnTo>
                  <a:lnTo>
                    <a:pt x="41854" y="1054099"/>
                  </a:lnTo>
                  <a:lnTo>
                    <a:pt x="50587" y="1015999"/>
                  </a:lnTo>
                  <a:lnTo>
                    <a:pt x="60137" y="990599"/>
                  </a:lnTo>
                  <a:lnTo>
                    <a:pt x="70492" y="952499"/>
                  </a:lnTo>
                  <a:lnTo>
                    <a:pt x="81640" y="914399"/>
                  </a:lnTo>
                  <a:lnTo>
                    <a:pt x="93579" y="888999"/>
                  </a:lnTo>
                  <a:lnTo>
                    <a:pt x="106311" y="850899"/>
                  </a:lnTo>
                  <a:lnTo>
                    <a:pt x="119820" y="825499"/>
                  </a:lnTo>
                  <a:lnTo>
                    <a:pt x="134090" y="800099"/>
                  </a:lnTo>
                  <a:lnTo>
                    <a:pt x="149120" y="761999"/>
                  </a:lnTo>
                  <a:lnTo>
                    <a:pt x="164911" y="736599"/>
                  </a:lnTo>
                  <a:lnTo>
                    <a:pt x="181444" y="698499"/>
                  </a:lnTo>
                  <a:lnTo>
                    <a:pt x="198699" y="673099"/>
                  </a:lnTo>
                  <a:lnTo>
                    <a:pt x="216675" y="647699"/>
                  </a:lnTo>
                  <a:lnTo>
                    <a:pt x="235373" y="609599"/>
                  </a:lnTo>
                  <a:lnTo>
                    <a:pt x="274845" y="558799"/>
                  </a:lnTo>
                  <a:lnTo>
                    <a:pt x="317020" y="507999"/>
                  </a:lnTo>
                  <a:lnTo>
                    <a:pt x="361794" y="457199"/>
                  </a:lnTo>
                  <a:lnTo>
                    <a:pt x="409062" y="406399"/>
                  </a:lnTo>
                  <a:lnTo>
                    <a:pt x="458708" y="355599"/>
                  </a:lnTo>
                  <a:lnTo>
                    <a:pt x="510616" y="317499"/>
                  </a:lnTo>
                  <a:lnTo>
                    <a:pt x="537385" y="292099"/>
                  </a:lnTo>
                  <a:lnTo>
                    <a:pt x="564656" y="266699"/>
                  </a:lnTo>
                  <a:lnTo>
                    <a:pt x="592429" y="253999"/>
                  </a:lnTo>
                  <a:lnTo>
                    <a:pt x="620702" y="228599"/>
                  </a:lnTo>
                  <a:lnTo>
                    <a:pt x="649443" y="215899"/>
                  </a:lnTo>
                  <a:lnTo>
                    <a:pt x="678616" y="190499"/>
                  </a:lnTo>
                  <a:lnTo>
                    <a:pt x="738262" y="165099"/>
                  </a:lnTo>
                  <a:lnTo>
                    <a:pt x="768697" y="139699"/>
                  </a:lnTo>
                  <a:lnTo>
                    <a:pt x="893997" y="88899"/>
                  </a:lnTo>
                  <a:lnTo>
                    <a:pt x="991208" y="50799"/>
                  </a:lnTo>
                  <a:lnTo>
                    <a:pt x="1802047" y="50799"/>
                  </a:lnTo>
                  <a:lnTo>
                    <a:pt x="1899257" y="88899"/>
                  </a:lnTo>
                  <a:lnTo>
                    <a:pt x="2024558" y="139699"/>
                  </a:lnTo>
                  <a:lnTo>
                    <a:pt x="2054994" y="165099"/>
                  </a:lnTo>
                  <a:lnTo>
                    <a:pt x="2114638" y="190499"/>
                  </a:lnTo>
                  <a:lnTo>
                    <a:pt x="2143812" y="215899"/>
                  </a:lnTo>
                  <a:lnTo>
                    <a:pt x="2172552" y="228599"/>
                  </a:lnTo>
                  <a:lnTo>
                    <a:pt x="2200826" y="253999"/>
                  </a:lnTo>
                  <a:lnTo>
                    <a:pt x="2228598" y="266699"/>
                  </a:lnTo>
                  <a:lnTo>
                    <a:pt x="2255869" y="292099"/>
                  </a:lnTo>
                  <a:lnTo>
                    <a:pt x="2282640" y="317499"/>
                  </a:lnTo>
                  <a:lnTo>
                    <a:pt x="2308876" y="330199"/>
                  </a:lnTo>
                  <a:lnTo>
                    <a:pt x="2359652" y="380999"/>
                  </a:lnTo>
                  <a:lnTo>
                    <a:pt x="2408139" y="431799"/>
                  </a:lnTo>
                  <a:lnTo>
                    <a:pt x="2454161" y="482599"/>
                  </a:lnTo>
                  <a:lnTo>
                    <a:pt x="2497661" y="533399"/>
                  </a:lnTo>
                  <a:lnTo>
                    <a:pt x="2538484" y="584199"/>
                  </a:lnTo>
                  <a:lnTo>
                    <a:pt x="2576580" y="647699"/>
                  </a:lnTo>
                  <a:lnTo>
                    <a:pt x="2594556" y="673099"/>
                  </a:lnTo>
                  <a:lnTo>
                    <a:pt x="2611811" y="698499"/>
                  </a:lnTo>
                  <a:lnTo>
                    <a:pt x="2628343" y="736599"/>
                  </a:lnTo>
                  <a:lnTo>
                    <a:pt x="2644135" y="761999"/>
                  </a:lnTo>
                  <a:lnTo>
                    <a:pt x="2659165" y="800099"/>
                  </a:lnTo>
                  <a:lnTo>
                    <a:pt x="2673434" y="825499"/>
                  </a:lnTo>
                  <a:lnTo>
                    <a:pt x="2686943" y="850899"/>
                  </a:lnTo>
                  <a:lnTo>
                    <a:pt x="2699675" y="888999"/>
                  </a:lnTo>
                  <a:lnTo>
                    <a:pt x="2711615" y="914399"/>
                  </a:lnTo>
                  <a:lnTo>
                    <a:pt x="2722762" y="952499"/>
                  </a:lnTo>
                  <a:lnTo>
                    <a:pt x="2733117" y="990599"/>
                  </a:lnTo>
                  <a:lnTo>
                    <a:pt x="2742667" y="1015999"/>
                  </a:lnTo>
                  <a:lnTo>
                    <a:pt x="2751402" y="1054099"/>
                  </a:lnTo>
                  <a:lnTo>
                    <a:pt x="2759319" y="1079499"/>
                  </a:lnTo>
                  <a:lnTo>
                    <a:pt x="2766420" y="1117599"/>
                  </a:lnTo>
                  <a:lnTo>
                    <a:pt x="2772696" y="1155699"/>
                  </a:lnTo>
                  <a:lnTo>
                    <a:pt x="2778141" y="1181099"/>
                  </a:lnTo>
                  <a:lnTo>
                    <a:pt x="2782752" y="1219199"/>
                  </a:lnTo>
                  <a:lnTo>
                    <a:pt x="2786531" y="1257299"/>
                  </a:lnTo>
                  <a:lnTo>
                    <a:pt x="2789474" y="1282699"/>
                  </a:lnTo>
                  <a:lnTo>
                    <a:pt x="2791575" y="1320799"/>
                  </a:lnTo>
                  <a:lnTo>
                    <a:pt x="2792836" y="1358899"/>
                  </a:lnTo>
                  <a:lnTo>
                    <a:pt x="2793256" y="1396999"/>
                  </a:lnTo>
                  <a:lnTo>
                    <a:pt x="2792836" y="1422399"/>
                  </a:lnTo>
                  <a:lnTo>
                    <a:pt x="2791575" y="1460499"/>
                  </a:lnTo>
                  <a:lnTo>
                    <a:pt x="2789473" y="1498599"/>
                  </a:lnTo>
                  <a:lnTo>
                    <a:pt x="2786531" y="1523999"/>
                  </a:lnTo>
                  <a:lnTo>
                    <a:pt x="2782752" y="1562099"/>
                  </a:lnTo>
                  <a:lnTo>
                    <a:pt x="2778140" y="1600199"/>
                  </a:lnTo>
                  <a:lnTo>
                    <a:pt x="2772696" y="1625599"/>
                  </a:lnTo>
                  <a:lnTo>
                    <a:pt x="2766419" y="1663699"/>
                  </a:lnTo>
                  <a:lnTo>
                    <a:pt x="2759318" y="1701799"/>
                  </a:lnTo>
                  <a:lnTo>
                    <a:pt x="2751401" y="1727199"/>
                  </a:lnTo>
                  <a:lnTo>
                    <a:pt x="2742667" y="1765299"/>
                  </a:lnTo>
                  <a:lnTo>
                    <a:pt x="2733117" y="1790699"/>
                  </a:lnTo>
                  <a:lnTo>
                    <a:pt x="2722762" y="1828799"/>
                  </a:lnTo>
                  <a:lnTo>
                    <a:pt x="2711615" y="1866899"/>
                  </a:lnTo>
                  <a:lnTo>
                    <a:pt x="2699675" y="1892299"/>
                  </a:lnTo>
                  <a:lnTo>
                    <a:pt x="2686943" y="1930399"/>
                  </a:lnTo>
                  <a:lnTo>
                    <a:pt x="2673434" y="1955799"/>
                  </a:lnTo>
                  <a:lnTo>
                    <a:pt x="2659165" y="1993899"/>
                  </a:lnTo>
                  <a:lnTo>
                    <a:pt x="2644135" y="2019299"/>
                  </a:lnTo>
                  <a:lnTo>
                    <a:pt x="2628343" y="2044699"/>
                  </a:lnTo>
                  <a:lnTo>
                    <a:pt x="2611811" y="2082799"/>
                  </a:lnTo>
                  <a:lnTo>
                    <a:pt x="2594557" y="2108199"/>
                  </a:lnTo>
                  <a:lnTo>
                    <a:pt x="2576580" y="2133599"/>
                  </a:lnTo>
                  <a:lnTo>
                    <a:pt x="2557882" y="2171699"/>
                  </a:lnTo>
                  <a:lnTo>
                    <a:pt x="2518411" y="2222499"/>
                  </a:lnTo>
                  <a:lnTo>
                    <a:pt x="2476236" y="2273299"/>
                  </a:lnTo>
                  <a:lnTo>
                    <a:pt x="2431462" y="2324099"/>
                  </a:lnTo>
                  <a:lnTo>
                    <a:pt x="2384193" y="2374899"/>
                  </a:lnTo>
                  <a:lnTo>
                    <a:pt x="2334547" y="2425699"/>
                  </a:lnTo>
                  <a:lnTo>
                    <a:pt x="2282640" y="2476499"/>
                  </a:lnTo>
                  <a:lnTo>
                    <a:pt x="2255869" y="2489199"/>
                  </a:lnTo>
                  <a:lnTo>
                    <a:pt x="2228598" y="2514599"/>
                  </a:lnTo>
                  <a:lnTo>
                    <a:pt x="2200826" y="2527299"/>
                  </a:lnTo>
                  <a:lnTo>
                    <a:pt x="2172552" y="2552699"/>
                  </a:lnTo>
                  <a:lnTo>
                    <a:pt x="2143812" y="2565399"/>
                  </a:lnTo>
                  <a:lnTo>
                    <a:pt x="2114638" y="2590799"/>
                  </a:lnTo>
                  <a:lnTo>
                    <a:pt x="2085032" y="2603499"/>
                  </a:lnTo>
                  <a:lnTo>
                    <a:pt x="2054994" y="2628899"/>
                  </a:lnTo>
                  <a:lnTo>
                    <a:pt x="1931093" y="2679699"/>
                  </a:lnTo>
                  <a:lnTo>
                    <a:pt x="1769116" y="2743199"/>
                  </a:lnTo>
                  <a:close/>
                </a:path>
                <a:path w="2793365" h="2781300">
                  <a:moveTo>
                    <a:pt x="1702640" y="2755899"/>
                  </a:moveTo>
                  <a:lnTo>
                    <a:pt x="1090614" y="2755899"/>
                  </a:lnTo>
                  <a:lnTo>
                    <a:pt x="1057274" y="2743199"/>
                  </a:lnTo>
                  <a:lnTo>
                    <a:pt x="1735980" y="2743199"/>
                  </a:lnTo>
                  <a:lnTo>
                    <a:pt x="1702640" y="2755899"/>
                  </a:lnTo>
                  <a:close/>
                </a:path>
                <a:path w="2793365" h="2781300">
                  <a:moveTo>
                    <a:pt x="1635387" y="2768599"/>
                  </a:moveTo>
                  <a:lnTo>
                    <a:pt x="1157867" y="2768599"/>
                  </a:lnTo>
                  <a:lnTo>
                    <a:pt x="1124159" y="2755899"/>
                  </a:lnTo>
                  <a:lnTo>
                    <a:pt x="1669096" y="2755899"/>
                  </a:lnTo>
                  <a:lnTo>
                    <a:pt x="1635387" y="2768599"/>
                  </a:lnTo>
                  <a:close/>
                </a:path>
                <a:path w="2793365" h="2781300">
                  <a:moveTo>
                    <a:pt x="1567600" y="2781299"/>
                  </a:moveTo>
                  <a:lnTo>
                    <a:pt x="1225655" y="2781299"/>
                  </a:lnTo>
                  <a:lnTo>
                    <a:pt x="1191699" y="2768599"/>
                  </a:lnTo>
                  <a:lnTo>
                    <a:pt x="1601556" y="2768599"/>
                  </a:lnTo>
                  <a:lnTo>
                    <a:pt x="1567600" y="2781299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3" name="object 13" descr=""/>
            <p:cNvPicPr/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481512" y="3982511"/>
              <a:ext cx="2326224" cy="2324100"/>
            </a:xfrm>
            <a:prstGeom prst="rect">
              <a:avLst/>
            </a:prstGeom>
          </p:spPr>
        </p:pic>
      </p:grpSp>
      <p:pic>
        <p:nvPicPr>
          <p:cNvPr id="14" name="object 14" descr=""/>
          <p:cNvPicPr/>
          <p:nvPr/>
        </p:nvPicPr>
        <p:blipFill>
          <a:blip r:embed="rId6" cstate="print"/>
          <a:stretch>
            <a:fillRect/>
          </a:stretch>
        </p:blipFill>
        <p:spPr>
          <a:xfrm>
            <a:off x="5221223" y="1837944"/>
            <a:ext cx="7830311" cy="1322831"/>
          </a:xfrm>
          <a:prstGeom prst="rect">
            <a:avLst/>
          </a:prstGeom>
        </p:spPr>
      </p:pic>
      <p:grpSp>
        <p:nvGrpSpPr>
          <p:cNvPr id="15" name="object 15" descr=""/>
          <p:cNvGrpSpPr/>
          <p:nvPr/>
        </p:nvGrpSpPr>
        <p:grpSpPr>
          <a:xfrm>
            <a:off x="14855287" y="3758827"/>
            <a:ext cx="2793365" cy="2781300"/>
            <a:chOff x="14855287" y="3758827"/>
            <a:chExt cx="2793365" cy="2781300"/>
          </a:xfrm>
        </p:grpSpPr>
        <p:sp>
          <p:nvSpPr>
            <p:cNvPr id="16" name="object 16" descr=""/>
            <p:cNvSpPr/>
            <p:nvPr/>
          </p:nvSpPr>
          <p:spPr>
            <a:xfrm>
              <a:off x="14855287" y="3758827"/>
              <a:ext cx="2793365" cy="2781300"/>
            </a:xfrm>
            <a:custGeom>
              <a:avLst/>
              <a:gdLst/>
              <a:ahLst/>
              <a:cxnLst/>
              <a:rect l="l" t="t" r="r" b="b"/>
              <a:pathLst>
                <a:path w="2793365" h="2781300">
                  <a:moveTo>
                    <a:pt x="1601555" y="12699"/>
                  </a:moveTo>
                  <a:lnTo>
                    <a:pt x="1191700" y="12699"/>
                  </a:lnTo>
                  <a:lnTo>
                    <a:pt x="1225656" y="0"/>
                  </a:lnTo>
                  <a:lnTo>
                    <a:pt x="1567599" y="0"/>
                  </a:lnTo>
                  <a:lnTo>
                    <a:pt x="1601555" y="12699"/>
                  </a:lnTo>
                  <a:close/>
                </a:path>
                <a:path w="2793365" h="2781300">
                  <a:moveTo>
                    <a:pt x="1669094" y="25399"/>
                  </a:moveTo>
                  <a:lnTo>
                    <a:pt x="1124158" y="25399"/>
                  </a:lnTo>
                  <a:lnTo>
                    <a:pt x="1157867" y="12699"/>
                  </a:lnTo>
                  <a:lnTo>
                    <a:pt x="1635386" y="12699"/>
                  </a:lnTo>
                  <a:lnTo>
                    <a:pt x="1669094" y="25399"/>
                  </a:lnTo>
                  <a:close/>
                </a:path>
                <a:path w="2793365" h="2781300">
                  <a:moveTo>
                    <a:pt x="1769115" y="50799"/>
                  </a:moveTo>
                  <a:lnTo>
                    <a:pt x="1024138" y="50799"/>
                  </a:lnTo>
                  <a:lnTo>
                    <a:pt x="1090614" y="25399"/>
                  </a:lnTo>
                  <a:lnTo>
                    <a:pt x="1702639" y="25399"/>
                  </a:lnTo>
                  <a:lnTo>
                    <a:pt x="1769115" y="50799"/>
                  </a:lnTo>
                  <a:close/>
                </a:path>
                <a:path w="2793365" h="2781300">
                  <a:moveTo>
                    <a:pt x="1769115" y="2743199"/>
                  </a:moveTo>
                  <a:lnTo>
                    <a:pt x="1024138" y="2743199"/>
                  </a:lnTo>
                  <a:lnTo>
                    <a:pt x="862159" y="2679699"/>
                  </a:lnTo>
                  <a:lnTo>
                    <a:pt x="738262" y="2628899"/>
                  </a:lnTo>
                  <a:lnTo>
                    <a:pt x="708223" y="2603499"/>
                  </a:lnTo>
                  <a:lnTo>
                    <a:pt x="678617" y="2590799"/>
                  </a:lnTo>
                  <a:lnTo>
                    <a:pt x="649443" y="2565399"/>
                  </a:lnTo>
                  <a:lnTo>
                    <a:pt x="620702" y="2552699"/>
                  </a:lnTo>
                  <a:lnTo>
                    <a:pt x="592428" y="2527299"/>
                  </a:lnTo>
                  <a:lnTo>
                    <a:pt x="564656" y="2514599"/>
                  </a:lnTo>
                  <a:lnTo>
                    <a:pt x="537386" y="2489199"/>
                  </a:lnTo>
                  <a:lnTo>
                    <a:pt x="510617" y="2476499"/>
                  </a:lnTo>
                  <a:lnTo>
                    <a:pt x="458710" y="2425699"/>
                  </a:lnTo>
                  <a:lnTo>
                    <a:pt x="409063" y="2374899"/>
                  </a:lnTo>
                  <a:lnTo>
                    <a:pt x="361793" y="2324099"/>
                  </a:lnTo>
                  <a:lnTo>
                    <a:pt x="317017" y="2273299"/>
                  </a:lnTo>
                  <a:lnTo>
                    <a:pt x="274842" y="2222499"/>
                  </a:lnTo>
                  <a:lnTo>
                    <a:pt x="235371" y="2171699"/>
                  </a:lnTo>
                  <a:lnTo>
                    <a:pt x="216674" y="2133599"/>
                  </a:lnTo>
                  <a:lnTo>
                    <a:pt x="198698" y="2108199"/>
                  </a:lnTo>
                  <a:lnTo>
                    <a:pt x="181443" y="2082799"/>
                  </a:lnTo>
                  <a:lnTo>
                    <a:pt x="164910" y="2044699"/>
                  </a:lnTo>
                  <a:lnTo>
                    <a:pt x="149119" y="2019299"/>
                  </a:lnTo>
                  <a:lnTo>
                    <a:pt x="134088" y="1993899"/>
                  </a:lnTo>
                  <a:lnTo>
                    <a:pt x="119818" y="1955799"/>
                  </a:lnTo>
                  <a:lnTo>
                    <a:pt x="106309" y="1930399"/>
                  </a:lnTo>
                  <a:lnTo>
                    <a:pt x="93577" y="1892299"/>
                  </a:lnTo>
                  <a:lnTo>
                    <a:pt x="81638" y="1866899"/>
                  </a:lnTo>
                  <a:lnTo>
                    <a:pt x="70491" y="1828799"/>
                  </a:lnTo>
                  <a:lnTo>
                    <a:pt x="60137" y="1790699"/>
                  </a:lnTo>
                  <a:lnTo>
                    <a:pt x="50587" y="1765299"/>
                  </a:lnTo>
                  <a:lnTo>
                    <a:pt x="41853" y="1727199"/>
                  </a:lnTo>
                  <a:lnTo>
                    <a:pt x="33935" y="1701799"/>
                  </a:lnTo>
                  <a:lnTo>
                    <a:pt x="26833" y="1663699"/>
                  </a:lnTo>
                  <a:lnTo>
                    <a:pt x="20558" y="1625599"/>
                  </a:lnTo>
                  <a:lnTo>
                    <a:pt x="15114" y="1600199"/>
                  </a:lnTo>
                  <a:lnTo>
                    <a:pt x="10503" y="1562099"/>
                  </a:lnTo>
                  <a:lnTo>
                    <a:pt x="6724" y="1523999"/>
                  </a:lnTo>
                  <a:lnTo>
                    <a:pt x="3781" y="1498599"/>
                  </a:lnTo>
                  <a:lnTo>
                    <a:pt x="1680" y="1460499"/>
                  </a:lnTo>
                  <a:lnTo>
                    <a:pt x="419" y="1422399"/>
                  </a:lnTo>
                  <a:lnTo>
                    <a:pt x="0" y="1396999"/>
                  </a:lnTo>
                  <a:lnTo>
                    <a:pt x="419" y="1358899"/>
                  </a:lnTo>
                  <a:lnTo>
                    <a:pt x="1680" y="1320799"/>
                  </a:lnTo>
                  <a:lnTo>
                    <a:pt x="3781" y="1282699"/>
                  </a:lnTo>
                  <a:lnTo>
                    <a:pt x="6724" y="1257299"/>
                  </a:lnTo>
                  <a:lnTo>
                    <a:pt x="10503" y="1219199"/>
                  </a:lnTo>
                  <a:lnTo>
                    <a:pt x="15114" y="1181099"/>
                  </a:lnTo>
                  <a:lnTo>
                    <a:pt x="20558" y="1155699"/>
                  </a:lnTo>
                  <a:lnTo>
                    <a:pt x="26833" y="1117599"/>
                  </a:lnTo>
                  <a:lnTo>
                    <a:pt x="33935" y="1079499"/>
                  </a:lnTo>
                  <a:lnTo>
                    <a:pt x="41853" y="1054099"/>
                  </a:lnTo>
                  <a:lnTo>
                    <a:pt x="50587" y="1015999"/>
                  </a:lnTo>
                  <a:lnTo>
                    <a:pt x="60137" y="990599"/>
                  </a:lnTo>
                  <a:lnTo>
                    <a:pt x="70491" y="952499"/>
                  </a:lnTo>
                  <a:lnTo>
                    <a:pt x="81638" y="914399"/>
                  </a:lnTo>
                  <a:lnTo>
                    <a:pt x="93577" y="888999"/>
                  </a:lnTo>
                  <a:lnTo>
                    <a:pt x="106309" y="850899"/>
                  </a:lnTo>
                  <a:lnTo>
                    <a:pt x="119818" y="825499"/>
                  </a:lnTo>
                  <a:lnTo>
                    <a:pt x="134088" y="800099"/>
                  </a:lnTo>
                  <a:lnTo>
                    <a:pt x="149119" y="761999"/>
                  </a:lnTo>
                  <a:lnTo>
                    <a:pt x="164910" y="736599"/>
                  </a:lnTo>
                  <a:lnTo>
                    <a:pt x="181443" y="698499"/>
                  </a:lnTo>
                  <a:lnTo>
                    <a:pt x="198698" y="673099"/>
                  </a:lnTo>
                  <a:lnTo>
                    <a:pt x="216674" y="647699"/>
                  </a:lnTo>
                  <a:lnTo>
                    <a:pt x="235371" y="609599"/>
                  </a:lnTo>
                  <a:lnTo>
                    <a:pt x="274842" y="558799"/>
                  </a:lnTo>
                  <a:lnTo>
                    <a:pt x="317018" y="507999"/>
                  </a:lnTo>
                  <a:lnTo>
                    <a:pt x="361793" y="457199"/>
                  </a:lnTo>
                  <a:lnTo>
                    <a:pt x="409063" y="406399"/>
                  </a:lnTo>
                  <a:lnTo>
                    <a:pt x="458710" y="355599"/>
                  </a:lnTo>
                  <a:lnTo>
                    <a:pt x="510617" y="317499"/>
                  </a:lnTo>
                  <a:lnTo>
                    <a:pt x="537386" y="292099"/>
                  </a:lnTo>
                  <a:lnTo>
                    <a:pt x="564656" y="266699"/>
                  </a:lnTo>
                  <a:lnTo>
                    <a:pt x="592428" y="253999"/>
                  </a:lnTo>
                  <a:lnTo>
                    <a:pt x="620702" y="228599"/>
                  </a:lnTo>
                  <a:lnTo>
                    <a:pt x="649443" y="215899"/>
                  </a:lnTo>
                  <a:lnTo>
                    <a:pt x="678617" y="190499"/>
                  </a:lnTo>
                  <a:lnTo>
                    <a:pt x="738262" y="165099"/>
                  </a:lnTo>
                  <a:lnTo>
                    <a:pt x="768696" y="139699"/>
                  </a:lnTo>
                  <a:lnTo>
                    <a:pt x="893996" y="88899"/>
                  </a:lnTo>
                  <a:lnTo>
                    <a:pt x="991207" y="50799"/>
                  </a:lnTo>
                  <a:lnTo>
                    <a:pt x="1802046" y="50799"/>
                  </a:lnTo>
                  <a:lnTo>
                    <a:pt x="1899257" y="88899"/>
                  </a:lnTo>
                  <a:lnTo>
                    <a:pt x="2024559" y="139699"/>
                  </a:lnTo>
                  <a:lnTo>
                    <a:pt x="2054994" y="165099"/>
                  </a:lnTo>
                  <a:lnTo>
                    <a:pt x="2114639" y="190499"/>
                  </a:lnTo>
                  <a:lnTo>
                    <a:pt x="2143812" y="215899"/>
                  </a:lnTo>
                  <a:lnTo>
                    <a:pt x="2172552" y="228599"/>
                  </a:lnTo>
                  <a:lnTo>
                    <a:pt x="2200826" y="253999"/>
                  </a:lnTo>
                  <a:lnTo>
                    <a:pt x="2228599" y="266699"/>
                  </a:lnTo>
                  <a:lnTo>
                    <a:pt x="2255869" y="292099"/>
                  </a:lnTo>
                  <a:lnTo>
                    <a:pt x="2282639" y="317499"/>
                  </a:lnTo>
                  <a:lnTo>
                    <a:pt x="2308876" y="330199"/>
                  </a:lnTo>
                  <a:lnTo>
                    <a:pt x="2359653" y="380999"/>
                  </a:lnTo>
                  <a:lnTo>
                    <a:pt x="2408140" y="431799"/>
                  </a:lnTo>
                  <a:lnTo>
                    <a:pt x="2454162" y="482599"/>
                  </a:lnTo>
                  <a:lnTo>
                    <a:pt x="2497662" y="533399"/>
                  </a:lnTo>
                  <a:lnTo>
                    <a:pt x="2538484" y="584199"/>
                  </a:lnTo>
                  <a:lnTo>
                    <a:pt x="2576580" y="647699"/>
                  </a:lnTo>
                  <a:lnTo>
                    <a:pt x="2594557" y="673099"/>
                  </a:lnTo>
                  <a:lnTo>
                    <a:pt x="2611812" y="698499"/>
                  </a:lnTo>
                  <a:lnTo>
                    <a:pt x="2628344" y="736599"/>
                  </a:lnTo>
                  <a:lnTo>
                    <a:pt x="2644135" y="761999"/>
                  </a:lnTo>
                  <a:lnTo>
                    <a:pt x="2659165" y="800099"/>
                  </a:lnTo>
                  <a:lnTo>
                    <a:pt x="2673434" y="825499"/>
                  </a:lnTo>
                  <a:lnTo>
                    <a:pt x="2686942" y="850899"/>
                  </a:lnTo>
                  <a:lnTo>
                    <a:pt x="2699675" y="888999"/>
                  </a:lnTo>
                  <a:lnTo>
                    <a:pt x="2711615" y="914399"/>
                  </a:lnTo>
                  <a:lnTo>
                    <a:pt x="2722762" y="952499"/>
                  </a:lnTo>
                  <a:lnTo>
                    <a:pt x="2733116" y="990599"/>
                  </a:lnTo>
                  <a:lnTo>
                    <a:pt x="2742667" y="1015999"/>
                  </a:lnTo>
                  <a:lnTo>
                    <a:pt x="2751401" y="1054099"/>
                  </a:lnTo>
                  <a:lnTo>
                    <a:pt x="2759319" y="1079499"/>
                  </a:lnTo>
                  <a:lnTo>
                    <a:pt x="2766420" y="1117599"/>
                  </a:lnTo>
                  <a:lnTo>
                    <a:pt x="2772697" y="1155699"/>
                  </a:lnTo>
                  <a:lnTo>
                    <a:pt x="2778141" y="1181099"/>
                  </a:lnTo>
                  <a:lnTo>
                    <a:pt x="2782753" y="1219199"/>
                  </a:lnTo>
                  <a:lnTo>
                    <a:pt x="2786532" y="1257299"/>
                  </a:lnTo>
                  <a:lnTo>
                    <a:pt x="2789474" y="1282699"/>
                  </a:lnTo>
                  <a:lnTo>
                    <a:pt x="2791575" y="1320799"/>
                  </a:lnTo>
                  <a:lnTo>
                    <a:pt x="2792836" y="1358899"/>
                  </a:lnTo>
                  <a:lnTo>
                    <a:pt x="2793256" y="1396999"/>
                  </a:lnTo>
                  <a:lnTo>
                    <a:pt x="2792836" y="1422399"/>
                  </a:lnTo>
                  <a:lnTo>
                    <a:pt x="2791575" y="1460499"/>
                  </a:lnTo>
                  <a:lnTo>
                    <a:pt x="2789474" y="1498599"/>
                  </a:lnTo>
                  <a:lnTo>
                    <a:pt x="2786532" y="1523999"/>
                  </a:lnTo>
                  <a:lnTo>
                    <a:pt x="2782753" y="1562099"/>
                  </a:lnTo>
                  <a:lnTo>
                    <a:pt x="2778141" y="1600199"/>
                  </a:lnTo>
                  <a:lnTo>
                    <a:pt x="2772697" y="1625599"/>
                  </a:lnTo>
                  <a:lnTo>
                    <a:pt x="2766420" y="1663699"/>
                  </a:lnTo>
                  <a:lnTo>
                    <a:pt x="2759319" y="1701799"/>
                  </a:lnTo>
                  <a:lnTo>
                    <a:pt x="2751401" y="1727199"/>
                  </a:lnTo>
                  <a:lnTo>
                    <a:pt x="2742668" y="1765299"/>
                  </a:lnTo>
                  <a:lnTo>
                    <a:pt x="2733118" y="1790699"/>
                  </a:lnTo>
                  <a:lnTo>
                    <a:pt x="2722763" y="1828799"/>
                  </a:lnTo>
                  <a:lnTo>
                    <a:pt x="2711615" y="1866899"/>
                  </a:lnTo>
                  <a:lnTo>
                    <a:pt x="2699675" y="1892299"/>
                  </a:lnTo>
                  <a:lnTo>
                    <a:pt x="2686942" y="1930399"/>
                  </a:lnTo>
                  <a:lnTo>
                    <a:pt x="2673434" y="1955799"/>
                  </a:lnTo>
                  <a:lnTo>
                    <a:pt x="2659164" y="1993899"/>
                  </a:lnTo>
                  <a:lnTo>
                    <a:pt x="2644134" y="2019299"/>
                  </a:lnTo>
                  <a:lnTo>
                    <a:pt x="2628343" y="2044699"/>
                  </a:lnTo>
                  <a:lnTo>
                    <a:pt x="2611810" y="2082799"/>
                  </a:lnTo>
                  <a:lnTo>
                    <a:pt x="2594555" y="2108199"/>
                  </a:lnTo>
                  <a:lnTo>
                    <a:pt x="2576578" y="2133599"/>
                  </a:lnTo>
                  <a:lnTo>
                    <a:pt x="2557880" y="2171699"/>
                  </a:lnTo>
                  <a:lnTo>
                    <a:pt x="2518411" y="2222499"/>
                  </a:lnTo>
                  <a:lnTo>
                    <a:pt x="2476236" y="2273299"/>
                  </a:lnTo>
                  <a:lnTo>
                    <a:pt x="2431462" y="2324099"/>
                  </a:lnTo>
                  <a:lnTo>
                    <a:pt x="2384192" y="2374899"/>
                  </a:lnTo>
                  <a:lnTo>
                    <a:pt x="2334546" y="2425699"/>
                  </a:lnTo>
                  <a:lnTo>
                    <a:pt x="2282639" y="2476499"/>
                  </a:lnTo>
                  <a:lnTo>
                    <a:pt x="2255868" y="2489199"/>
                  </a:lnTo>
                  <a:lnTo>
                    <a:pt x="2228596" y="2514599"/>
                  </a:lnTo>
                  <a:lnTo>
                    <a:pt x="2200823" y="2527299"/>
                  </a:lnTo>
                  <a:lnTo>
                    <a:pt x="2172549" y="2552699"/>
                  </a:lnTo>
                  <a:lnTo>
                    <a:pt x="2143809" y="2565399"/>
                  </a:lnTo>
                  <a:lnTo>
                    <a:pt x="2114636" y="2590799"/>
                  </a:lnTo>
                  <a:lnTo>
                    <a:pt x="2085030" y="2603499"/>
                  </a:lnTo>
                  <a:lnTo>
                    <a:pt x="2054991" y="2628899"/>
                  </a:lnTo>
                  <a:lnTo>
                    <a:pt x="1931092" y="2679699"/>
                  </a:lnTo>
                  <a:lnTo>
                    <a:pt x="1769115" y="2743199"/>
                  </a:lnTo>
                  <a:close/>
                </a:path>
                <a:path w="2793365" h="2781300">
                  <a:moveTo>
                    <a:pt x="1702638" y="2755899"/>
                  </a:moveTo>
                  <a:lnTo>
                    <a:pt x="1090614" y="2755899"/>
                  </a:lnTo>
                  <a:lnTo>
                    <a:pt x="1057274" y="2743199"/>
                  </a:lnTo>
                  <a:lnTo>
                    <a:pt x="1735979" y="2743199"/>
                  </a:lnTo>
                  <a:lnTo>
                    <a:pt x="1702638" y="2755899"/>
                  </a:lnTo>
                  <a:close/>
                </a:path>
                <a:path w="2793365" h="2781300">
                  <a:moveTo>
                    <a:pt x="1635386" y="2768599"/>
                  </a:moveTo>
                  <a:lnTo>
                    <a:pt x="1157867" y="2768599"/>
                  </a:lnTo>
                  <a:lnTo>
                    <a:pt x="1124158" y="2755899"/>
                  </a:lnTo>
                  <a:lnTo>
                    <a:pt x="1669094" y="2755899"/>
                  </a:lnTo>
                  <a:lnTo>
                    <a:pt x="1635386" y="2768599"/>
                  </a:lnTo>
                  <a:close/>
                </a:path>
                <a:path w="2793365" h="2781300">
                  <a:moveTo>
                    <a:pt x="1567599" y="2781299"/>
                  </a:moveTo>
                  <a:lnTo>
                    <a:pt x="1225655" y="2781299"/>
                  </a:lnTo>
                  <a:lnTo>
                    <a:pt x="1191700" y="2768599"/>
                  </a:lnTo>
                  <a:lnTo>
                    <a:pt x="1601555" y="2768599"/>
                  </a:lnTo>
                  <a:lnTo>
                    <a:pt x="1567599" y="2781299"/>
                  </a:lnTo>
                  <a:close/>
                </a:path>
              </a:pathLst>
            </a:custGeom>
            <a:solidFill>
              <a:srgbClr val="535353"/>
            </a:solidFill>
          </p:spPr>
          <p:txBody>
            <a:bodyPr wrap="square" lIns="0" tIns="0" rIns="0" bIns="0" rtlCol="0"/>
            <a:lstStyle/>
            <a:p/>
          </p:txBody>
        </p:sp>
        <p:pic>
          <p:nvPicPr>
            <p:cNvPr id="17" name="object 17" descr=""/>
            <p:cNvPicPr/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088802" y="3982511"/>
              <a:ext cx="2326223" cy="2324100"/>
            </a:xfrm>
            <a:prstGeom prst="rect">
              <a:avLst/>
            </a:prstGeom>
          </p:spPr>
        </p:pic>
      </p:grpSp>
      <p:sp>
        <p:nvSpPr>
          <p:cNvPr id="18" name="object 18" descr=""/>
          <p:cNvSpPr txBox="1"/>
          <p:nvPr/>
        </p:nvSpPr>
        <p:spPr>
          <a:xfrm>
            <a:off x="1215828" y="6724170"/>
            <a:ext cx="2103120" cy="788035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5000" spc="-505">
                <a:solidFill>
                  <a:srgbClr val="FFFFFF"/>
                </a:solidFill>
                <a:latin typeface="Arial Black"/>
                <a:cs typeface="Arial Black"/>
              </a:rPr>
              <a:t>LIKITH</a:t>
            </a:r>
            <a:endParaRPr sz="5000">
              <a:latin typeface="Arial Black"/>
              <a:cs typeface="Arial Black"/>
            </a:endParaRPr>
          </a:p>
        </p:txBody>
      </p:sp>
      <p:sp>
        <p:nvSpPr>
          <p:cNvPr id="19" name="object 19" descr=""/>
          <p:cNvSpPr txBox="1"/>
          <p:nvPr/>
        </p:nvSpPr>
        <p:spPr>
          <a:xfrm>
            <a:off x="1386713" y="7660850"/>
            <a:ext cx="1911350" cy="406400"/>
          </a:xfrm>
          <a:prstGeom prst="rect">
            <a:avLst/>
          </a:prstGeom>
        </p:spPr>
        <p:txBody>
          <a:bodyPr wrap="square" lIns="0" tIns="1270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dirty="0" sz="2500" spc="-220">
                <a:solidFill>
                  <a:srgbClr val="FFFFFF"/>
                </a:solidFill>
                <a:latin typeface="Arial Black"/>
                <a:cs typeface="Arial Black"/>
              </a:rPr>
              <a:t>DEVELOPER</a:t>
            </a:r>
            <a:endParaRPr sz="2500">
              <a:latin typeface="Arial Black"/>
              <a:cs typeface="Arial Black"/>
            </a:endParaRPr>
          </a:p>
        </p:txBody>
      </p:sp>
      <p:sp>
        <p:nvSpPr>
          <p:cNvPr id="20" name="object 20" descr=""/>
          <p:cNvSpPr txBox="1"/>
          <p:nvPr/>
        </p:nvSpPr>
        <p:spPr>
          <a:xfrm>
            <a:off x="5060834" y="6510320"/>
            <a:ext cx="3168015" cy="1965960"/>
          </a:xfrm>
          <a:prstGeom prst="rect">
            <a:avLst/>
          </a:prstGeom>
        </p:spPr>
        <p:txBody>
          <a:bodyPr wrap="square" lIns="0" tIns="22669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785"/>
              </a:spcBef>
            </a:pPr>
            <a:r>
              <a:rPr dirty="0" sz="5000" spc="-475">
                <a:solidFill>
                  <a:srgbClr val="FFFFFF"/>
                </a:solidFill>
                <a:latin typeface="Arial Black"/>
                <a:cs typeface="Arial Black"/>
              </a:rPr>
              <a:t>PRATHAM</a:t>
            </a:r>
            <a:endParaRPr sz="5000">
              <a:latin typeface="Arial Black"/>
              <a:cs typeface="Arial Black"/>
            </a:endParaRPr>
          </a:p>
          <a:p>
            <a:pPr marL="883919" marR="379730" indent="-203835">
              <a:lnSpc>
                <a:spcPct val="115399"/>
              </a:lnSpc>
              <a:spcBef>
                <a:spcPts val="390"/>
              </a:spcBef>
            </a:pPr>
            <a:r>
              <a:rPr dirty="0" sz="2600" spc="-180">
                <a:solidFill>
                  <a:srgbClr val="FFFFFF"/>
                </a:solidFill>
                <a:latin typeface="Arial Black"/>
                <a:cs typeface="Arial Black"/>
              </a:rPr>
              <a:t>DEVELOPER/ </a:t>
            </a:r>
            <a:r>
              <a:rPr dirty="0" sz="2600" spc="-105">
                <a:solidFill>
                  <a:srgbClr val="FFFFFF"/>
                </a:solidFill>
                <a:latin typeface="Arial Black"/>
                <a:cs typeface="Arial Black"/>
              </a:rPr>
              <a:t>DESIGNER</a:t>
            </a:r>
            <a:endParaRPr sz="2600">
              <a:latin typeface="Arial Black"/>
              <a:cs typeface="Arial Black"/>
            </a:endParaRPr>
          </a:p>
        </p:txBody>
      </p:sp>
      <p:sp>
        <p:nvSpPr>
          <p:cNvPr id="21" name="object 21" descr=""/>
          <p:cNvSpPr txBox="1"/>
          <p:nvPr/>
        </p:nvSpPr>
        <p:spPr>
          <a:xfrm>
            <a:off x="9822858" y="6371470"/>
            <a:ext cx="3096260" cy="1786889"/>
          </a:xfrm>
          <a:prstGeom prst="rect">
            <a:avLst/>
          </a:prstGeom>
        </p:spPr>
        <p:txBody>
          <a:bodyPr wrap="square" lIns="0" tIns="365125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2875"/>
              </a:spcBef>
            </a:pPr>
            <a:r>
              <a:rPr dirty="0" sz="5000" spc="-450">
                <a:solidFill>
                  <a:srgbClr val="FFFFFF"/>
                </a:solidFill>
                <a:latin typeface="Arial Black"/>
                <a:cs typeface="Arial Black"/>
              </a:rPr>
              <a:t>VARSHINI</a:t>
            </a:r>
            <a:endParaRPr sz="5000">
              <a:latin typeface="Arial Black"/>
              <a:cs typeface="Arial Black"/>
            </a:endParaRPr>
          </a:p>
          <a:p>
            <a:pPr marL="389255">
              <a:lnSpc>
                <a:spcPct val="100000"/>
              </a:lnSpc>
              <a:spcBef>
                <a:spcPts val="1610"/>
              </a:spcBef>
            </a:pPr>
            <a:r>
              <a:rPr dirty="0" sz="2900" spc="-340">
                <a:solidFill>
                  <a:srgbClr val="FFFFFF"/>
                </a:solidFill>
                <a:latin typeface="Arial Black"/>
                <a:cs typeface="Arial Black"/>
              </a:rPr>
              <a:t>DATA</a:t>
            </a:r>
            <a:r>
              <a:rPr dirty="0" sz="2900" spc="-285">
                <a:solidFill>
                  <a:srgbClr val="FFFFFF"/>
                </a:solidFill>
                <a:latin typeface="Arial Black"/>
                <a:cs typeface="Arial Black"/>
              </a:rPr>
              <a:t> </a:t>
            </a:r>
            <a:r>
              <a:rPr dirty="0" sz="2900" spc="-360">
                <a:solidFill>
                  <a:srgbClr val="FFFFFF"/>
                </a:solidFill>
                <a:latin typeface="Arial Black"/>
                <a:cs typeface="Arial Black"/>
              </a:rPr>
              <a:t>ANALYST</a:t>
            </a:r>
            <a:endParaRPr sz="2900">
              <a:latin typeface="Arial Black"/>
              <a:cs typeface="Arial Black"/>
            </a:endParaRPr>
          </a:p>
        </p:txBody>
      </p:sp>
      <p:sp>
        <p:nvSpPr>
          <p:cNvPr id="22" name="object 22" descr=""/>
          <p:cNvSpPr txBox="1"/>
          <p:nvPr/>
        </p:nvSpPr>
        <p:spPr>
          <a:xfrm>
            <a:off x="15428247" y="6566499"/>
            <a:ext cx="2008505" cy="1460500"/>
          </a:xfrm>
          <a:prstGeom prst="rect">
            <a:avLst/>
          </a:prstGeom>
        </p:spPr>
        <p:txBody>
          <a:bodyPr wrap="square" lIns="0" tIns="170180" rIns="0" bIns="0" rtlCol="0" vert="horz">
            <a:spAutoFit/>
          </a:bodyPr>
          <a:lstStyle/>
          <a:p>
            <a:pPr marL="12700">
              <a:lnSpc>
                <a:spcPct val="100000"/>
              </a:lnSpc>
              <a:spcBef>
                <a:spcPts val="1340"/>
              </a:spcBef>
            </a:pPr>
            <a:r>
              <a:rPr dirty="0" sz="5000" spc="-405">
                <a:solidFill>
                  <a:srgbClr val="FFFFFF"/>
                </a:solidFill>
                <a:latin typeface="Arial Black"/>
                <a:cs typeface="Arial Black"/>
              </a:rPr>
              <a:t>JOVIN</a:t>
            </a:r>
            <a:endParaRPr sz="5000">
              <a:latin typeface="Arial Black"/>
              <a:cs typeface="Arial Black"/>
            </a:endParaRPr>
          </a:p>
          <a:p>
            <a:pPr marL="158750">
              <a:lnSpc>
                <a:spcPct val="100000"/>
              </a:lnSpc>
              <a:spcBef>
                <a:spcPts val="695"/>
              </a:spcBef>
            </a:pPr>
            <a:r>
              <a:rPr dirty="0" sz="2800" spc="-215">
                <a:solidFill>
                  <a:srgbClr val="FFFFFF"/>
                </a:solidFill>
                <a:latin typeface="Arial Black"/>
                <a:cs typeface="Arial Black"/>
              </a:rPr>
              <a:t>DESIGNER</a:t>
            </a:r>
            <a:endParaRPr sz="2800">
              <a:latin typeface="Arial Black"/>
              <a:cs typeface="Arial Black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Pratham D</dc:creator>
  <cp:keywords>DAGlp27Fxu0,BAFxn5aSWZw,0</cp:keywords>
  <dc:title>Black White Modern Outer Space Presentation</dc:title>
  <dcterms:created xsi:type="dcterms:W3CDTF">2025-04-26T01:19:55Z</dcterms:created>
  <dcterms:modified xsi:type="dcterms:W3CDTF">2025-04-26T01:19:55Z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reated">
    <vt:filetime>2025-04-25T00:00:00Z</vt:filetime>
  </property>
  <property fmtid="{D5CDD505-2E9C-101B-9397-08002B2CF9AE}" pid="3" name="Creator">
    <vt:lpwstr>Canva</vt:lpwstr>
  </property>
  <property fmtid="{D5CDD505-2E9C-101B-9397-08002B2CF9AE}" pid="4" name="LastSaved">
    <vt:filetime>2025-04-26T00:00:00Z</vt:filetime>
  </property>
  <property fmtid="{D5CDD505-2E9C-101B-9397-08002B2CF9AE}" pid="5" name="Producer">
    <vt:lpwstr>Canva</vt:lpwstr>
  </property>
</Properties>
</file>